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8"/>
  </p:notesMasterIdLst>
  <p:sldIdLst>
    <p:sldId id="257" r:id="rId2"/>
    <p:sldId id="258" r:id="rId3"/>
    <p:sldId id="263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CE8FA9-A5E8-45F3-8A25-64C1BA2F6443}" v="15" dt="2026-09-17T08:39:10.018"/>
    <p1510:client id="{BF17E8FC-23E9-40B0-8BB8-B7D198E38AC0}" v="231" dt="2026-09-17T10:36:20.7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49" autoAdjust="0"/>
    <p:restoredTop sz="94660"/>
  </p:normalViewPr>
  <p:slideViewPr>
    <p:cSldViewPr snapToGrid="0">
      <p:cViewPr>
        <p:scale>
          <a:sx n="75" d="100"/>
          <a:sy n="75" d="100"/>
        </p:scale>
        <p:origin x="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shiya (A.) Poustinchi" userId="77815430-6e58-4ed5-a4ef-0aff95763177" providerId="ADAL" clId="{3F63E0A4-1EA5-4D4D-B180-9601BE57344F}"/>
    <pc:docChg chg="undo custSel modSld">
      <pc:chgData name="Arshiya (A.) Poustinchi" userId="77815430-6e58-4ed5-a4ef-0aff95763177" providerId="ADAL" clId="{3F63E0A4-1EA5-4D4D-B180-9601BE57344F}" dt="2026-09-18T14:53:22.276" v="356" actId="1076"/>
      <pc:docMkLst>
        <pc:docMk/>
      </pc:docMkLst>
      <pc:sldChg chg="addSp modSp mod">
        <pc:chgData name="Arshiya (A.) Poustinchi" userId="77815430-6e58-4ed5-a4ef-0aff95763177" providerId="ADAL" clId="{3F63E0A4-1EA5-4D4D-B180-9601BE57344F}" dt="2026-09-18T14:53:22.276" v="356" actId="1076"/>
        <pc:sldMkLst>
          <pc:docMk/>
          <pc:sldMk cId="196206860" sldId="259"/>
        </pc:sldMkLst>
        <pc:spChg chg="mod">
          <ac:chgData name="Arshiya (A.) Poustinchi" userId="77815430-6e58-4ed5-a4ef-0aff95763177" providerId="ADAL" clId="{3F63E0A4-1EA5-4D4D-B180-9601BE57344F}" dt="2026-09-17T08:02:59.587" v="20" actId="20577"/>
          <ac:spMkLst>
            <pc:docMk/>
            <pc:sldMk cId="196206860" sldId="259"/>
            <ac:spMk id="2" creationId="{9F656111-2113-D21E-0A81-CDE1A8CBB972}"/>
          </ac:spMkLst>
        </pc:spChg>
        <pc:spChg chg="mod">
          <ac:chgData name="Arshiya (A.) Poustinchi" userId="77815430-6e58-4ed5-a4ef-0aff95763177" providerId="ADAL" clId="{3F63E0A4-1EA5-4D4D-B180-9601BE57344F}" dt="2026-09-17T09:01:16.947" v="355" actId="1076"/>
          <ac:spMkLst>
            <pc:docMk/>
            <pc:sldMk cId="196206860" sldId="259"/>
            <ac:spMk id="3" creationId="{27752FB6-DF93-A086-2470-6D295F595E43}"/>
          </ac:spMkLst>
        </pc:spChg>
        <pc:picChg chg="add mod">
          <ac:chgData name="Arshiya (A.) Poustinchi" userId="77815430-6e58-4ed5-a4ef-0aff95763177" providerId="ADAL" clId="{3F63E0A4-1EA5-4D4D-B180-9601BE57344F}" dt="2026-09-18T14:53:22.276" v="356" actId="1076"/>
          <ac:picMkLst>
            <pc:docMk/>
            <pc:sldMk cId="196206860" sldId="259"/>
            <ac:picMk id="5" creationId="{85F12272-B692-EBDD-EECC-F44FD5D2DEB9}"/>
          </ac:picMkLst>
        </pc:picChg>
        <pc:picChg chg="add mod">
          <ac:chgData name="Arshiya (A.) Poustinchi" userId="77815430-6e58-4ed5-a4ef-0aff95763177" providerId="ADAL" clId="{3F63E0A4-1EA5-4D4D-B180-9601BE57344F}" dt="2026-09-17T08:36:49.524" v="305" actId="1076"/>
          <ac:picMkLst>
            <pc:docMk/>
            <pc:sldMk cId="196206860" sldId="259"/>
            <ac:picMk id="7" creationId="{35676C4A-C694-BEB4-964A-8D1D5A13A3D9}"/>
          </ac:picMkLst>
        </pc:picChg>
      </pc:sldChg>
    </pc:docChg>
  </pc:docChgLst>
  <pc:docChgLst>
    <pc:chgData name="Ilyas (I.) Moerkens" userId="d4f1f99d-a5fa-47ea-8a8f-825fa6bf7235" providerId="ADAL" clId="{469A47DB-C6B8-4620-A525-D0FFF532713A}"/>
    <pc:docChg chg="undo redo custSel addSld delSld modSld modMainMaster">
      <pc:chgData name="Ilyas (I.) Moerkens" userId="d4f1f99d-a5fa-47ea-8a8f-825fa6bf7235" providerId="ADAL" clId="{469A47DB-C6B8-4620-A525-D0FFF532713A}" dt="2026-09-17T11:14:32.615" v="283" actId="20577"/>
      <pc:docMkLst>
        <pc:docMk/>
      </pc:docMkLst>
      <pc:sldChg chg="addSp delSp modSp mod modTransition">
        <pc:chgData name="Ilyas (I.) Moerkens" userId="d4f1f99d-a5fa-47ea-8a8f-825fa6bf7235" providerId="ADAL" clId="{469A47DB-C6B8-4620-A525-D0FFF532713A}" dt="2026-09-17T11:11:09.163" v="248"/>
        <pc:sldMkLst>
          <pc:docMk/>
          <pc:sldMk cId="3797572216" sldId="257"/>
        </pc:sldMkLst>
        <pc:spChg chg="mod">
          <ac:chgData name="Ilyas (I.) Moerkens" userId="d4f1f99d-a5fa-47ea-8a8f-825fa6bf7235" providerId="ADAL" clId="{469A47DB-C6B8-4620-A525-D0FFF532713A}" dt="2026-09-17T09:05:59.246" v="195"/>
          <ac:spMkLst>
            <pc:docMk/>
            <pc:sldMk cId="3797572216" sldId="257"/>
            <ac:spMk id="2" creationId="{A534CD0B-541C-E652-CFB7-EDC72FFD9207}"/>
          </ac:spMkLst>
        </pc:spChg>
        <pc:spChg chg="del">
          <ac:chgData name="Ilyas (I.) Moerkens" userId="d4f1f99d-a5fa-47ea-8a8f-825fa6bf7235" providerId="ADAL" clId="{469A47DB-C6B8-4620-A525-D0FFF532713A}" dt="2026-09-17T09:02:50.599" v="160" actId="478"/>
          <ac:spMkLst>
            <pc:docMk/>
            <pc:sldMk cId="3797572216" sldId="257"/>
            <ac:spMk id="4" creationId="{B55BD7C1-6C4B-7BC1-E705-BC290544B074}"/>
          </ac:spMkLst>
        </pc:spChg>
        <pc:spChg chg="del">
          <ac:chgData name="Ilyas (I.) Moerkens" userId="d4f1f99d-a5fa-47ea-8a8f-825fa6bf7235" providerId="ADAL" clId="{469A47DB-C6B8-4620-A525-D0FFF532713A}" dt="2026-09-17T08:00:41.817" v="1" actId="931"/>
          <ac:spMkLst>
            <pc:docMk/>
            <pc:sldMk cId="3797572216" sldId="257"/>
            <ac:spMk id="5" creationId="{0CEC2ECA-E380-9865-BC58-7C56F096A549}"/>
          </ac:spMkLst>
        </pc:spChg>
        <pc:picChg chg="add mod modCrop">
          <ac:chgData name="Ilyas (I.) Moerkens" userId="d4f1f99d-a5fa-47ea-8a8f-825fa6bf7235" providerId="ADAL" clId="{469A47DB-C6B8-4620-A525-D0FFF532713A}" dt="2026-09-17T09:09:06.046" v="221" actId="18131"/>
          <ac:picMkLst>
            <pc:docMk/>
            <pc:sldMk cId="3797572216" sldId="257"/>
            <ac:picMk id="7" creationId="{FE52EC66-826A-7A4B-EA69-2C1AD94D4018}"/>
          </ac:picMkLst>
        </pc:picChg>
      </pc:sldChg>
      <pc:sldChg chg="addSp delSp modSp mod modTransition setBg">
        <pc:chgData name="Ilyas (I.) Moerkens" userId="d4f1f99d-a5fa-47ea-8a8f-825fa6bf7235" providerId="ADAL" clId="{469A47DB-C6B8-4620-A525-D0FFF532713A}" dt="2026-09-17T11:14:32.615" v="283" actId="20577"/>
        <pc:sldMkLst>
          <pc:docMk/>
          <pc:sldMk cId="1331128924" sldId="258"/>
        </pc:sldMkLst>
        <pc:spChg chg="mod">
          <ac:chgData name="Ilyas (I.) Moerkens" userId="d4f1f99d-a5fa-47ea-8a8f-825fa6bf7235" providerId="ADAL" clId="{469A47DB-C6B8-4620-A525-D0FFF532713A}" dt="2026-09-17T11:12:31.421" v="257" actId="1076"/>
          <ac:spMkLst>
            <pc:docMk/>
            <pc:sldMk cId="1331128924" sldId="258"/>
            <ac:spMk id="2" creationId="{91368CD7-05E2-142F-DDD0-5522CE6B0FEA}"/>
          </ac:spMkLst>
        </pc:spChg>
        <pc:spChg chg="mod">
          <ac:chgData name="Ilyas (I.) Moerkens" userId="d4f1f99d-a5fa-47ea-8a8f-825fa6bf7235" providerId="ADAL" clId="{469A47DB-C6B8-4620-A525-D0FFF532713A}" dt="2026-09-17T11:14:32.615" v="283" actId="20577"/>
          <ac:spMkLst>
            <pc:docMk/>
            <pc:sldMk cId="1331128924" sldId="258"/>
            <ac:spMk id="3" creationId="{A45D038A-A61D-C5FC-013D-C37093C36F70}"/>
          </ac:spMkLst>
        </pc:spChg>
        <pc:spChg chg="add del mod">
          <ac:chgData name="Ilyas (I.) Moerkens" userId="d4f1f99d-a5fa-47ea-8a8f-825fa6bf7235" providerId="ADAL" clId="{469A47DB-C6B8-4620-A525-D0FFF532713A}" dt="2026-09-17T08:06:25.601" v="6"/>
          <ac:spMkLst>
            <pc:docMk/>
            <pc:sldMk cId="1331128924" sldId="258"/>
            <ac:spMk id="4" creationId="{6DDEB9EB-BCAC-5419-CA17-F4FD4FB91317}"/>
          </ac:spMkLst>
        </pc:spChg>
        <pc:spChg chg="add del">
          <ac:chgData name="Ilyas (I.) Moerkens" userId="d4f1f99d-a5fa-47ea-8a8f-825fa6bf7235" providerId="ADAL" clId="{469A47DB-C6B8-4620-A525-D0FFF532713A}" dt="2026-09-17T09:04:21.955" v="187" actId="26606"/>
          <ac:spMkLst>
            <pc:docMk/>
            <pc:sldMk cId="1331128924" sldId="258"/>
            <ac:spMk id="15" creationId="{D47F22ED-3A55-4EDE-A5A8-163D82B09265}"/>
          </ac:spMkLst>
        </pc:spChg>
        <pc:spChg chg="add del">
          <ac:chgData name="Ilyas (I.) Moerkens" userId="d4f1f99d-a5fa-47ea-8a8f-825fa6bf7235" providerId="ADAL" clId="{469A47DB-C6B8-4620-A525-D0FFF532713A}" dt="2026-09-17T09:04:21.955" v="187" actId="26606"/>
          <ac:spMkLst>
            <pc:docMk/>
            <pc:sldMk cId="1331128924" sldId="258"/>
            <ac:spMk id="17" creationId="{5184EE59-3061-456B-9FB5-98A8E0E74B02}"/>
          </ac:spMkLst>
        </pc:spChg>
        <pc:spChg chg="add del">
          <ac:chgData name="Ilyas (I.) Moerkens" userId="d4f1f99d-a5fa-47ea-8a8f-825fa6bf7235" providerId="ADAL" clId="{469A47DB-C6B8-4620-A525-D0FFF532713A}" dt="2026-09-17T09:04:21.955" v="187" actId="26606"/>
          <ac:spMkLst>
            <pc:docMk/>
            <pc:sldMk cId="1331128924" sldId="258"/>
            <ac:spMk id="19" creationId="{F7E07B5E-9FB5-4C91-8BE4-6167EB58D0A7}"/>
          </ac:spMkLst>
        </pc:spChg>
        <pc:spChg chg="add del">
          <ac:chgData name="Ilyas (I.) Moerkens" userId="d4f1f99d-a5fa-47ea-8a8f-825fa6bf7235" providerId="ADAL" clId="{469A47DB-C6B8-4620-A525-D0FFF532713A}" dt="2026-09-17T09:04:21.955" v="187" actId="26606"/>
          <ac:spMkLst>
            <pc:docMk/>
            <pc:sldMk cId="1331128924" sldId="258"/>
            <ac:spMk id="21" creationId="{37524947-EB09-4DD9-973B-9F75BBCD7269}"/>
          </ac:spMkLst>
        </pc:spChg>
        <pc:spChg chg="add del">
          <ac:chgData name="Ilyas (I.) Moerkens" userId="d4f1f99d-a5fa-47ea-8a8f-825fa6bf7235" providerId="ADAL" clId="{469A47DB-C6B8-4620-A525-D0FFF532713A}" dt="2026-09-17T09:04:21.955" v="187" actId="26606"/>
          <ac:spMkLst>
            <pc:docMk/>
            <pc:sldMk cId="1331128924" sldId="258"/>
            <ac:spMk id="23" creationId="{D30C8E25-2DD1-45C6-9F04-0F0CBF666021}"/>
          </ac:spMkLst>
        </pc:spChg>
        <pc:spChg chg="add del">
          <ac:chgData name="Ilyas (I.) Moerkens" userId="d4f1f99d-a5fa-47ea-8a8f-825fa6bf7235" providerId="ADAL" clId="{469A47DB-C6B8-4620-A525-D0FFF532713A}" dt="2026-09-17T09:04:21.955" v="187" actId="26606"/>
          <ac:spMkLst>
            <pc:docMk/>
            <pc:sldMk cId="1331128924" sldId="258"/>
            <ac:spMk id="25" creationId="{BC57EA3C-C239-4132-A618-5CBE9F896B2F}"/>
          </ac:spMkLst>
        </pc:spChg>
        <pc:picChg chg="mod ord">
          <ac:chgData name="Ilyas (I.) Moerkens" userId="d4f1f99d-a5fa-47ea-8a8f-825fa6bf7235" providerId="ADAL" clId="{469A47DB-C6B8-4620-A525-D0FFF532713A}" dt="2026-09-17T11:10:25.639" v="245" actId="1076"/>
          <ac:picMkLst>
            <pc:docMk/>
            <pc:sldMk cId="1331128924" sldId="258"/>
            <ac:picMk id="5" creationId="{40A59026-06DD-BA80-3BAE-9B63E431A86F}"/>
          </ac:picMkLst>
        </pc:picChg>
        <pc:picChg chg="mod modCrop">
          <ac:chgData name="Ilyas (I.) Moerkens" userId="d4f1f99d-a5fa-47ea-8a8f-825fa6bf7235" providerId="ADAL" clId="{469A47DB-C6B8-4620-A525-D0FFF532713A}" dt="2026-09-17T11:10:16.392" v="242" actId="1076"/>
          <ac:picMkLst>
            <pc:docMk/>
            <pc:sldMk cId="1331128924" sldId="258"/>
            <ac:picMk id="6" creationId="{29FE03E7-624D-0182-FB3E-EF05A059997C}"/>
          </ac:picMkLst>
        </pc:picChg>
        <pc:picChg chg="mod">
          <ac:chgData name="Ilyas (I.) Moerkens" userId="d4f1f99d-a5fa-47ea-8a8f-825fa6bf7235" providerId="ADAL" clId="{469A47DB-C6B8-4620-A525-D0FFF532713A}" dt="2026-09-17T11:10:23.922" v="244" actId="1076"/>
          <ac:picMkLst>
            <pc:docMk/>
            <pc:sldMk cId="1331128924" sldId="258"/>
            <ac:picMk id="10" creationId="{517C41CE-685A-6EAE-2987-843844F1DE69}"/>
          </ac:picMkLst>
        </pc:picChg>
      </pc:sldChg>
      <pc:sldChg chg="modSp mod modTransition">
        <pc:chgData name="Ilyas (I.) Moerkens" userId="d4f1f99d-a5fa-47ea-8a8f-825fa6bf7235" providerId="ADAL" clId="{469A47DB-C6B8-4620-A525-D0FFF532713A}" dt="2026-09-17T11:11:09.163" v="248"/>
        <pc:sldMkLst>
          <pc:docMk/>
          <pc:sldMk cId="196206860" sldId="259"/>
        </pc:sldMkLst>
        <pc:spChg chg="mod">
          <ac:chgData name="Ilyas (I.) Moerkens" userId="d4f1f99d-a5fa-47ea-8a8f-825fa6bf7235" providerId="ADAL" clId="{469A47DB-C6B8-4620-A525-D0FFF532713A}" dt="2026-09-17T09:05:59.246" v="195"/>
          <ac:spMkLst>
            <pc:docMk/>
            <pc:sldMk cId="196206860" sldId="259"/>
            <ac:spMk id="2" creationId="{9F656111-2113-D21E-0A81-CDE1A8CBB972}"/>
          </ac:spMkLst>
        </pc:spChg>
        <pc:spChg chg="mod">
          <ac:chgData name="Ilyas (I.) Moerkens" userId="d4f1f99d-a5fa-47ea-8a8f-825fa6bf7235" providerId="ADAL" clId="{469A47DB-C6B8-4620-A525-D0FFF532713A}" dt="2026-09-17T09:05:59.303" v="196" actId="27636"/>
          <ac:spMkLst>
            <pc:docMk/>
            <pc:sldMk cId="196206860" sldId="259"/>
            <ac:spMk id="3" creationId="{27752FB6-DF93-A086-2470-6D295F595E43}"/>
          </ac:spMkLst>
        </pc:spChg>
      </pc:sldChg>
      <pc:sldChg chg="modSp modTransition">
        <pc:chgData name="Ilyas (I.) Moerkens" userId="d4f1f99d-a5fa-47ea-8a8f-825fa6bf7235" providerId="ADAL" clId="{469A47DB-C6B8-4620-A525-D0FFF532713A}" dt="2026-09-17T11:11:09.163" v="248"/>
        <pc:sldMkLst>
          <pc:docMk/>
          <pc:sldMk cId="2795328180" sldId="260"/>
        </pc:sldMkLst>
        <pc:spChg chg="mod">
          <ac:chgData name="Ilyas (I.) Moerkens" userId="d4f1f99d-a5fa-47ea-8a8f-825fa6bf7235" providerId="ADAL" clId="{469A47DB-C6B8-4620-A525-D0FFF532713A}" dt="2026-09-17T09:05:59.246" v="195"/>
          <ac:spMkLst>
            <pc:docMk/>
            <pc:sldMk cId="2795328180" sldId="260"/>
            <ac:spMk id="2" creationId="{47DB2677-48CC-CD02-F146-7553033E8065}"/>
          </ac:spMkLst>
        </pc:spChg>
      </pc:sldChg>
      <pc:sldChg chg="modSp del">
        <pc:chgData name="Ilyas (I.) Moerkens" userId="d4f1f99d-a5fa-47ea-8a8f-825fa6bf7235" providerId="ADAL" clId="{469A47DB-C6B8-4620-A525-D0FFF532713A}" dt="2026-09-17T10:56:29.214" v="223" actId="47"/>
        <pc:sldMkLst>
          <pc:docMk/>
          <pc:sldMk cId="482731943" sldId="261"/>
        </pc:sldMkLst>
        <pc:spChg chg="mod">
          <ac:chgData name="Ilyas (I.) Moerkens" userId="d4f1f99d-a5fa-47ea-8a8f-825fa6bf7235" providerId="ADAL" clId="{469A47DB-C6B8-4620-A525-D0FFF532713A}" dt="2026-09-17T09:05:59.246" v="195"/>
          <ac:spMkLst>
            <pc:docMk/>
            <pc:sldMk cId="482731943" sldId="261"/>
            <ac:spMk id="2" creationId="{CE5D04CE-AEF0-111E-E8A5-6892DC3FCFD8}"/>
          </ac:spMkLst>
        </pc:spChg>
        <pc:spChg chg="mod">
          <ac:chgData name="Ilyas (I.) Moerkens" userId="d4f1f99d-a5fa-47ea-8a8f-825fa6bf7235" providerId="ADAL" clId="{469A47DB-C6B8-4620-A525-D0FFF532713A}" dt="2026-09-17T09:05:59.246" v="195"/>
          <ac:spMkLst>
            <pc:docMk/>
            <pc:sldMk cId="482731943" sldId="261"/>
            <ac:spMk id="3" creationId="{60C930A8-C234-FEC8-935B-41FEB28945E1}"/>
          </ac:spMkLst>
        </pc:spChg>
      </pc:sldChg>
      <pc:sldChg chg="modSp mod modTransition">
        <pc:chgData name="Ilyas (I.) Moerkens" userId="d4f1f99d-a5fa-47ea-8a8f-825fa6bf7235" providerId="ADAL" clId="{469A47DB-C6B8-4620-A525-D0FFF532713A}" dt="2026-09-17T11:11:09.163" v="248"/>
        <pc:sldMkLst>
          <pc:docMk/>
          <pc:sldMk cId="2074727073" sldId="262"/>
        </pc:sldMkLst>
        <pc:spChg chg="mod">
          <ac:chgData name="Ilyas (I.) Moerkens" userId="d4f1f99d-a5fa-47ea-8a8f-825fa6bf7235" providerId="ADAL" clId="{469A47DB-C6B8-4620-A525-D0FFF532713A}" dt="2026-09-17T09:02:15.086" v="159" actId="1036"/>
          <ac:spMkLst>
            <pc:docMk/>
            <pc:sldMk cId="2074727073" sldId="262"/>
            <ac:spMk id="2" creationId="{00000000-0000-0000-0000-000000000000}"/>
          </ac:spMkLst>
        </pc:spChg>
        <pc:spChg chg="mod">
          <ac:chgData name="Ilyas (I.) Moerkens" userId="d4f1f99d-a5fa-47ea-8a8f-825fa6bf7235" providerId="ADAL" clId="{469A47DB-C6B8-4620-A525-D0FFF532713A}" dt="2026-09-17T10:56:25.322" v="222" actId="403"/>
          <ac:spMkLst>
            <pc:docMk/>
            <pc:sldMk cId="2074727073" sldId="262"/>
            <ac:spMk id="9" creationId="{00000000-0000-0000-0000-000000000000}"/>
          </ac:spMkLst>
        </pc:spChg>
      </pc:sldChg>
      <pc:sldChg chg="addSp delSp modSp new mod modTransition setBg modClrScheme chgLayout">
        <pc:chgData name="Ilyas (I.) Moerkens" userId="d4f1f99d-a5fa-47ea-8a8f-825fa6bf7235" providerId="ADAL" clId="{469A47DB-C6B8-4620-A525-D0FFF532713A}" dt="2026-09-17T11:11:09.163" v="248"/>
        <pc:sldMkLst>
          <pc:docMk/>
          <pc:sldMk cId="32253906" sldId="263"/>
        </pc:sldMkLst>
        <pc:spChg chg="del mod ord">
          <ac:chgData name="Ilyas (I.) Moerkens" userId="d4f1f99d-a5fa-47ea-8a8f-825fa6bf7235" providerId="ADAL" clId="{469A47DB-C6B8-4620-A525-D0FFF532713A}" dt="2026-09-17T08:41:44.487" v="27" actId="700"/>
          <ac:spMkLst>
            <pc:docMk/>
            <pc:sldMk cId="32253906" sldId="263"/>
            <ac:spMk id="2" creationId="{DF4D11DA-ABE0-4583-3655-B3589A3DF9BF}"/>
          </ac:spMkLst>
        </pc:spChg>
        <pc:spChg chg="del mod ord">
          <ac:chgData name="Ilyas (I.) Moerkens" userId="d4f1f99d-a5fa-47ea-8a8f-825fa6bf7235" providerId="ADAL" clId="{469A47DB-C6B8-4620-A525-D0FFF532713A}" dt="2026-09-17T08:41:44.487" v="27" actId="700"/>
          <ac:spMkLst>
            <pc:docMk/>
            <pc:sldMk cId="32253906" sldId="263"/>
            <ac:spMk id="3" creationId="{BCA3AA94-2F1B-9F37-02ED-F79FBBA450AA}"/>
          </ac:spMkLst>
        </pc:spChg>
        <pc:spChg chg="del">
          <ac:chgData name="Ilyas (I.) Moerkens" userId="d4f1f99d-a5fa-47ea-8a8f-825fa6bf7235" providerId="ADAL" clId="{469A47DB-C6B8-4620-A525-D0FFF532713A}" dt="2026-09-17T08:41:44.487" v="27" actId="700"/>
          <ac:spMkLst>
            <pc:docMk/>
            <pc:sldMk cId="32253906" sldId="263"/>
            <ac:spMk id="4" creationId="{0271627C-011E-0CFD-C1F2-023F9BC29CBF}"/>
          </ac:spMkLst>
        </pc:spChg>
        <pc:spChg chg="add mod ord">
          <ac:chgData name="Ilyas (I.) Moerkens" userId="d4f1f99d-a5fa-47ea-8a8f-825fa6bf7235" providerId="ADAL" clId="{469A47DB-C6B8-4620-A525-D0FFF532713A}" dt="2026-09-17T09:05:59.246" v="195"/>
          <ac:spMkLst>
            <pc:docMk/>
            <pc:sldMk cId="32253906" sldId="263"/>
            <ac:spMk id="5" creationId="{24B51C13-C0D8-4954-9971-D5DE5661A9AB}"/>
          </ac:spMkLst>
        </pc:spChg>
        <pc:spChg chg="add mod ord">
          <ac:chgData name="Ilyas (I.) Moerkens" userId="d4f1f99d-a5fa-47ea-8a8f-825fa6bf7235" providerId="ADAL" clId="{469A47DB-C6B8-4620-A525-D0FFF532713A}" dt="2026-09-17T09:06:31.952" v="208" actId="403"/>
          <ac:spMkLst>
            <pc:docMk/>
            <pc:sldMk cId="32253906" sldId="263"/>
            <ac:spMk id="6" creationId="{D4EA94E5-6E8A-9A6A-D7F1-F05257D62218}"/>
          </ac:spMkLst>
        </pc:spChg>
        <pc:spChg chg="add del mod">
          <ac:chgData name="Ilyas (I.) Moerkens" userId="d4f1f99d-a5fa-47ea-8a8f-825fa6bf7235" providerId="ADAL" clId="{469A47DB-C6B8-4620-A525-D0FFF532713A}" dt="2026-09-17T08:42:06.288" v="38"/>
          <ac:spMkLst>
            <pc:docMk/>
            <pc:sldMk cId="32253906" sldId="263"/>
            <ac:spMk id="7" creationId="{1CA3488F-2931-B923-B90E-AA8D601F19AC}"/>
          </ac:spMkLst>
        </pc:spChg>
        <pc:spChg chg="add del">
          <ac:chgData name="Ilyas (I.) Moerkens" userId="d4f1f99d-a5fa-47ea-8a8f-825fa6bf7235" providerId="ADAL" clId="{469A47DB-C6B8-4620-A525-D0FFF532713A}" dt="2026-09-17T09:04:22.157" v="188" actId="26606"/>
          <ac:spMkLst>
            <pc:docMk/>
            <pc:sldMk cId="32253906" sldId="263"/>
            <ac:spMk id="14" creationId="{A2679492-7988-4050-9056-542444452411}"/>
          </ac:spMkLst>
        </pc:spChg>
        <pc:spChg chg="add del">
          <ac:chgData name="Ilyas (I.) Moerkens" userId="d4f1f99d-a5fa-47ea-8a8f-825fa6bf7235" providerId="ADAL" clId="{469A47DB-C6B8-4620-A525-D0FFF532713A}" dt="2026-09-17T09:04:22.157" v="188" actId="26606"/>
          <ac:spMkLst>
            <pc:docMk/>
            <pc:sldMk cId="32253906" sldId="263"/>
            <ac:spMk id="16" creationId="{B091B163-7D61-4891-ABCF-5C13D9C418D0}"/>
          </ac:spMkLst>
        </pc:spChg>
        <pc:picChg chg="add del mod">
          <ac:chgData name="Ilyas (I.) Moerkens" userId="d4f1f99d-a5fa-47ea-8a8f-825fa6bf7235" providerId="ADAL" clId="{469A47DB-C6B8-4620-A525-D0FFF532713A}" dt="2026-09-17T11:07:28.868" v="233" actId="478"/>
          <ac:picMkLst>
            <pc:docMk/>
            <pc:sldMk cId="32253906" sldId="263"/>
            <ac:picMk id="9" creationId="{C77E2571-499C-47BB-FD2F-2CB48F22F18B}"/>
          </ac:picMkLst>
        </pc:picChg>
        <pc:picChg chg="add del mod modCrop">
          <ac:chgData name="Ilyas (I.) Moerkens" userId="d4f1f99d-a5fa-47ea-8a8f-825fa6bf7235" providerId="ADAL" clId="{469A47DB-C6B8-4620-A525-D0FFF532713A}" dt="2026-09-17T11:07:35.377" v="234" actId="1076"/>
          <ac:picMkLst>
            <pc:docMk/>
            <pc:sldMk cId="32253906" sldId="263"/>
            <ac:picMk id="11" creationId="{D35CF67C-1A31-55C6-5291-28DA4FF694AE}"/>
          </ac:picMkLst>
        </pc:picChg>
        <pc:cxnChg chg="add del">
          <ac:chgData name="Ilyas (I.) Moerkens" userId="d4f1f99d-a5fa-47ea-8a8f-825fa6bf7235" providerId="ADAL" clId="{469A47DB-C6B8-4620-A525-D0FFF532713A}" dt="2026-09-17T09:04:22.157" v="188" actId="26606"/>
          <ac:cxnSpMkLst>
            <pc:docMk/>
            <pc:sldMk cId="32253906" sldId="263"/>
            <ac:cxnSpMk id="18" creationId="{C49DA8F6-BCC1-4447-B54C-57856834B94B}"/>
          </ac:cxnSpMkLst>
        </pc:cxnChg>
      </pc:sldChg>
      <pc:sldChg chg="new del">
        <pc:chgData name="Ilyas (I.) Moerkens" userId="d4f1f99d-a5fa-47ea-8a8f-825fa6bf7235" providerId="ADAL" clId="{469A47DB-C6B8-4620-A525-D0FFF532713A}" dt="2026-09-17T08:43:12.653" v="45" actId="47"/>
        <pc:sldMkLst>
          <pc:docMk/>
          <pc:sldMk cId="1944479018" sldId="264"/>
        </pc:sldMkLst>
      </pc:sldChg>
      <pc:sldMasterChg chg="modTransition modSldLayout">
        <pc:chgData name="Ilyas (I.) Moerkens" userId="d4f1f99d-a5fa-47ea-8a8f-825fa6bf7235" providerId="ADAL" clId="{469A47DB-C6B8-4620-A525-D0FFF532713A}" dt="2026-09-17T11:11:09.163" v="248"/>
        <pc:sldMasterMkLst>
          <pc:docMk/>
          <pc:sldMasterMk cId="1177986390" sldId="2147483772"/>
        </pc:sldMasterMkLst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113052332" sldId="2147483773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4256886586" sldId="2147483774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983919651" sldId="2147483775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389083815" sldId="2147483776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2176408432" sldId="2147483777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1503861706" sldId="2147483778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3540245" sldId="2147483779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528483811" sldId="2147483780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3706342034" sldId="2147483781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891701006" sldId="2147483782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693547321" sldId="2147483783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2129448587" sldId="2147483784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3998378730" sldId="2147483785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2274212936" sldId="2147483786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4149156535" sldId="2147483787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1374105730" sldId="2147483788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4244153845" sldId="2147483789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965742250" sldId="2147483790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4078075146" sldId="2147483791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3156961127" sldId="2147483792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2654353850" sldId="2147483793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1987146296" sldId="2147483794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1040122982" sldId="2147483795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2876684592" sldId="2147483796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3666929564" sldId="2147483797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1898980076" sldId="2147483798"/>
          </pc:sldLayoutMkLst>
        </pc:sldLayoutChg>
        <pc:sldLayoutChg chg="modTransition">
          <pc:chgData name="Ilyas (I.) Moerkens" userId="d4f1f99d-a5fa-47ea-8a8f-825fa6bf7235" providerId="ADAL" clId="{469A47DB-C6B8-4620-A525-D0FFF532713A}" dt="2026-09-17T11:11:09.163" v="248"/>
          <pc:sldLayoutMkLst>
            <pc:docMk/>
            <pc:sldMasterMk cId="1177986390" sldId="2147483772"/>
            <pc:sldLayoutMk cId="3148772378" sldId="2147483799"/>
          </pc:sldLayoutMkLst>
        </pc:sldLayoutChg>
      </pc:sldMasterChg>
    </pc:docChg>
  </pc:docChgLst>
  <pc:docChgLst>
    <pc:chgData name="Rick (R.J.H.) Senden" userId="450799e5-544d-415e-9f31-88944388c360" providerId="ADAL" clId="{451D42CE-7A2B-4978-9430-99BDC7EF7992}"/>
    <pc:docChg chg="custSel modSld sldOrd modMainMaster">
      <pc:chgData name="Rick (R.J.H.) Senden" userId="450799e5-544d-415e-9f31-88944388c360" providerId="ADAL" clId="{451D42CE-7A2B-4978-9430-99BDC7EF7992}" dt="2026-09-17T10:36:20.720" v="231"/>
      <pc:docMkLst>
        <pc:docMk/>
      </pc:docMkLst>
      <pc:sldChg chg="modSp">
        <pc:chgData name="Rick (R.J.H.) Senden" userId="450799e5-544d-415e-9f31-88944388c360" providerId="ADAL" clId="{451D42CE-7A2B-4978-9430-99BDC7EF7992}" dt="2026-09-17T09:00:37.125" v="217"/>
        <pc:sldMkLst>
          <pc:docMk/>
          <pc:sldMk cId="3797572216" sldId="257"/>
        </pc:sldMkLst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3797572216" sldId="257"/>
            <ac:spMk id="2" creationId="{A534CD0B-541C-E652-CFB7-EDC72FFD9207}"/>
          </ac:spMkLst>
        </pc:spChg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3797572216" sldId="257"/>
            <ac:spMk id="4" creationId="{B55BD7C1-6C4B-7BC1-E705-BC290544B074}"/>
          </ac:spMkLst>
        </pc:spChg>
        <pc:picChg chg="mod">
          <ac:chgData name="Rick (R.J.H.) Senden" userId="450799e5-544d-415e-9f31-88944388c360" providerId="ADAL" clId="{451D42CE-7A2B-4978-9430-99BDC7EF7992}" dt="2026-09-17T09:00:37.125" v="217"/>
          <ac:picMkLst>
            <pc:docMk/>
            <pc:sldMk cId="3797572216" sldId="257"/>
            <ac:picMk id="7" creationId="{FE52EC66-826A-7A4B-EA69-2C1AD94D4018}"/>
          </ac:picMkLst>
        </pc:picChg>
      </pc:sldChg>
      <pc:sldChg chg="modSp">
        <pc:chgData name="Rick (R.J.H.) Senden" userId="450799e5-544d-415e-9f31-88944388c360" providerId="ADAL" clId="{451D42CE-7A2B-4978-9430-99BDC7EF7992}" dt="2026-09-17T09:00:37.125" v="217"/>
        <pc:sldMkLst>
          <pc:docMk/>
          <pc:sldMk cId="1331128924" sldId="258"/>
        </pc:sldMkLst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1331128924" sldId="258"/>
            <ac:spMk id="2" creationId="{91368CD7-05E2-142F-DDD0-5522CE6B0FEA}"/>
          </ac:spMkLst>
        </pc:spChg>
      </pc:sldChg>
      <pc:sldChg chg="modSp mod">
        <pc:chgData name="Rick (R.J.H.) Senden" userId="450799e5-544d-415e-9f31-88944388c360" providerId="ADAL" clId="{451D42CE-7A2B-4978-9430-99BDC7EF7992}" dt="2026-09-17T09:00:37.320" v="218" actId="27636"/>
        <pc:sldMkLst>
          <pc:docMk/>
          <pc:sldMk cId="196206860" sldId="259"/>
        </pc:sldMkLst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196206860" sldId="259"/>
            <ac:spMk id="2" creationId="{9F656111-2113-D21E-0A81-CDE1A8CBB972}"/>
          </ac:spMkLst>
        </pc:spChg>
        <pc:spChg chg="mod">
          <ac:chgData name="Rick (R.J.H.) Senden" userId="450799e5-544d-415e-9f31-88944388c360" providerId="ADAL" clId="{451D42CE-7A2B-4978-9430-99BDC7EF7992}" dt="2026-09-17T09:00:37.320" v="218" actId="27636"/>
          <ac:spMkLst>
            <pc:docMk/>
            <pc:sldMk cId="196206860" sldId="259"/>
            <ac:spMk id="3" creationId="{27752FB6-DF93-A086-2470-6D295F595E43}"/>
          </ac:spMkLst>
        </pc:spChg>
      </pc:sldChg>
      <pc:sldChg chg="addSp delSp modSp mod ord">
        <pc:chgData name="Rick (R.J.H.) Senden" userId="450799e5-544d-415e-9f31-88944388c360" providerId="ADAL" clId="{451D42CE-7A2B-4978-9430-99BDC7EF7992}" dt="2026-09-17T10:36:20.720" v="231"/>
        <pc:sldMkLst>
          <pc:docMk/>
          <pc:sldMk cId="2795328180" sldId="260"/>
        </pc:sldMkLst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2795328180" sldId="260"/>
            <ac:spMk id="2" creationId="{47DB2677-48CC-CD02-F146-7553033E8065}"/>
          </ac:spMkLst>
        </pc:spChg>
        <pc:spChg chg="mod">
          <ac:chgData name="Rick (R.J.H.) Senden" userId="450799e5-544d-415e-9f31-88944388c360" providerId="ADAL" clId="{451D42CE-7A2B-4978-9430-99BDC7EF7992}" dt="2026-09-17T09:02:19.315" v="229" actId="255"/>
          <ac:spMkLst>
            <pc:docMk/>
            <pc:sldMk cId="2795328180" sldId="260"/>
            <ac:spMk id="3" creationId="{4974E3BD-A2E7-52A3-1C31-0B1E4499C1B5}"/>
          </ac:spMkLst>
        </pc:spChg>
        <pc:spChg chg="add del mod">
          <ac:chgData name="Rick (R.J.H.) Senden" userId="450799e5-544d-415e-9f31-88944388c360" providerId="ADAL" clId="{451D42CE-7A2B-4978-9430-99BDC7EF7992}" dt="2026-09-17T08:54:02.916" v="205"/>
          <ac:spMkLst>
            <pc:docMk/>
            <pc:sldMk cId="2795328180" sldId="260"/>
            <ac:spMk id="4" creationId="{B75EFC3A-9F06-0085-ED77-FA9FF0E8C41A}"/>
          </ac:spMkLst>
        </pc:spChg>
        <pc:picChg chg="add mod">
          <ac:chgData name="Rick (R.J.H.) Senden" userId="450799e5-544d-415e-9f31-88944388c360" providerId="ADAL" clId="{451D42CE-7A2B-4978-9430-99BDC7EF7992}" dt="2026-09-17T08:51:12.620" v="203" actId="1076"/>
          <ac:picMkLst>
            <pc:docMk/>
            <pc:sldMk cId="2795328180" sldId="260"/>
            <ac:picMk id="6" creationId="{95019191-84A5-B976-C99A-36C0ADD26C83}"/>
          </ac:picMkLst>
        </pc:picChg>
        <pc:picChg chg="add mod">
          <ac:chgData name="Rick (R.J.H.) Senden" userId="450799e5-544d-415e-9f31-88944388c360" providerId="ADAL" clId="{451D42CE-7A2B-4978-9430-99BDC7EF7992}" dt="2026-09-17T08:54:09.050" v="207" actId="1076"/>
          <ac:picMkLst>
            <pc:docMk/>
            <pc:sldMk cId="2795328180" sldId="260"/>
            <ac:picMk id="8" creationId="{13C7ADF4-DA9B-BD23-B3C3-B5F2BE15CA97}"/>
          </ac:picMkLst>
        </pc:picChg>
        <pc:picChg chg="add mod">
          <ac:chgData name="Rick (R.J.H.) Senden" userId="450799e5-544d-415e-9f31-88944388c360" providerId="ADAL" clId="{451D42CE-7A2B-4978-9430-99BDC7EF7992}" dt="2026-09-17T08:54:57.035" v="209" actId="1076"/>
          <ac:picMkLst>
            <pc:docMk/>
            <pc:sldMk cId="2795328180" sldId="260"/>
            <ac:picMk id="10" creationId="{E0846664-F8FC-F675-BAB4-B79486B137F6}"/>
          </ac:picMkLst>
        </pc:picChg>
        <pc:picChg chg="add mod">
          <ac:chgData name="Rick (R.J.H.) Senden" userId="450799e5-544d-415e-9f31-88944388c360" providerId="ADAL" clId="{451D42CE-7A2B-4978-9430-99BDC7EF7992}" dt="2026-09-17T08:56:29.402" v="213" actId="14100"/>
          <ac:picMkLst>
            <pc:docMk/>
            <pc:sldMk cId="2795328180" sldId="260"/>
            <ac:picMk id="12" creationId="{196A9A42-E713-1040-FE46-C8BC2C6220D6}"/>
          </ac:picMkLst>
        </pc:picChg>
      </pc:sldChg>
      <pc:sldChg chg="modSp">
        <pc:chgData name="Rick (R.J.H.) Senden" userId="450799e5-544d-415e-9f31-88944388c360" providerId="ADAL" clId="{451D42CE-7A2B-4978-9430-99BDC7EF7992}" dt="2026-09-17T09:00:37.125" v="217"/>
        <pc:sldMkLst>
          <pc:docMk/>
          <pc:sldMk cId="482731943" sldId="261"/>
        </pc:sldMkLst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482731943" sldId="261"/>
            <ac:spMk id="2" creationId="{CE5D04CE-AEF0-111E-E8A5-6892DC3FCFD8}"/>
          </ac:spMkLst>
        </pc:spChg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482731943" sldId="261"/>
            <ac:spMk id="3" creationId="{60C930A8-C234-FEC8-935B-41FEB28945E1}"/>
          </ac:spMkLst>
        </pc:spChg>
      </pc:sldChg>
      <pc:sldChg chg="modSp">
        <pc:chgData name="Rick (R.J.H.) Senden" userId="450799e5-544d-415e-9f31-88944388c360" providerId="ADAL" clId="{451D42CE-7A2B-4978-9430-99BDC7EF7992}" dt="2026-09-17T09:00:37.125" v="217"/>
        <pc:sldMkLst>
          <pc:docMk/>
          <pc:sldMk cId="32253906" sldId="263"/>
        </pc:sldMkLst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32253906" sldId="263"/>
            <ac:spMk id="5" creationId="{24B51C13-C0D8-4954-9971-D5DE5661A9AB}"/>
          </ac:spMkLst>
        </pc:spChg>
        <pc:spChg chg="mod">
          <ac:chgData name="Rick (R.J.H.) Senden" userId="450799e5-544d-415e-9f31-88944388c360" providerId="ADAL" clId="{451D42CE-7A2B-4978-9430-99BDC7EF7992}" dt="2026-09-17T09:00:37.125" v="217"/>
          <ac:spMkLst>
            <pc:docMk/>
            <pc:sldMk cId="32253906" sldId="263"/>
            <ac:spMk id="6" creationId="{D4EA94E5-6E8A-9A6A-D7F1-F05257D62218}"/>
          </ac:spMkLst>
        </pc:spChg>
      </pc:sldChg>
      <pc:sldMasterChg chg="modSldLayout">
        <pc:chgData name="Rick (R.J.H.) Senden" userId="450799e5-544d-415e-9f31-88944388c360" providerId="ADAL" clId="{451D42CE-7A2B-4978-9430-99BDC7EF7992}" dt="2026-09-17T09:00:11.092" v="215"/>
        <pc:sldMasterMkLst>
          <pc:docMk/>
          <pc:sldMasterMk cId="2390534569" sldId="2147483738"/>
        </pc:sldMasterMkLst>
        <pc:sldLayoutChg chg="delSp">
          <pc:chgData name="Rick (R.J.H.) Senden" userId="450799e5-544d-415e-9f31-88944388c360" providerId="ADAL" clId="{451D42CE-7A2B-4978-9430-99BDC7EF7992}" dt="2026-09-17T09:00:11.092" v="215"/>
          <pc:sldLayoutMkLst>
            <pc:docMk/>
            <pc:sldMasterMk cId="2390534569" sldId="2147483738"/>
            <pc:sldLayoutMk cId="3231306410" sldId="2147483756"/>
          </pc:sldLayoutMkLst>
          <pc:spChg chg="del">
            <ac:chgData name="Rick (R.J.H.) Senden" userId="450799e5-544d-415e-9f31-88944388c360" providerId="ADAL" clId="{451D42CE-7A2B-4978-9430-99BDC7EF7992}" dt="2026-09-17T09:00:11.092" v="215"/>
            <ac:spMkLst>
              <pc:docMk/>
              <pc:sldMasterMk cId="2390534569" sldId="2147483738"/>
              <pc:sldLayoutMk cId="3231306410" sldId="2147483756"/>
              <ac:spMk id="16" creationId="{2A180A8E-4668-486A-95D0-DBD6BDD7C43F}"/>
            </ac:spMkLst>
          </pc:spChg>
          <pc:cxnChg chg="del">
            <ac:chgData name="Rick (R.J.H.) Senden" userId="450799e5-544d-415e-9f31-88944388c360" providerId="ADAL" clId="{451D42CE-7A2B-4978-9430-99BDC7EF7992}" dt="2026-09-17T09:00:11.092" v="215"/>
            <ac:cxnSpMkLst>
              <pc:docMk/>
              <pc:sldMasterMk cId="2390534569" sldId="2147483738"/>
              <pc:sldLayoutMk cId="3231306410" sldId="2147483756"/>
              <ac:cxnSpMk id="7" creationId="{34852B95-CFB8-EEBE-3973-7363B361118A}"/>
            </ac:cxnSpMkLst>
          </pc:cxnChg>
          <pc:cxnChg chg="del">
            <ac:chgData name="Rick (R.J.H.) Senden" userId="450799e5-544d-415e-9f31-88944388c360" providerId="ADAL" clId="{451D42CE-7A2B-4978-9430-99BDC7EF7992}" dt="2026-09-17T09:00:11.092" v="215"/>
            <ac:cxnSpMkLst>
              <pc:docMk/>
              <pc:sldMasterMk cId="2390534569" sldId="2147483738"/>
              <pc:sldLayoutMk cId="3231306410" sldId="2147483756"/>
              <ac:cxnSpMk id="13" creationId="{1CBB8E81-5147-5506-5F4B-DBC0E7AF26E1}"/>
            </ac:cxnSpMkLst>
          </pc:cxnChg>
        </pc:sldLayoutChg>
      </pc:sldMasterChg>
    </pc:docChg>
  </pc:docChgLst>
  <pc:docChgLst>
    <pc:chgData name="Valerio (V.C.J.M.) Michiels" userId="S::536961@vistacollege.nl::025a69c1-f805-42c1-a0eb-2b9c14978826" providerId="AD" clId="Web-{8830CD6E-DF23-DF9C-0BF4-C52421B24FE1}"/>
    <pc:docChg chg="addSld sldOrd">
      <pc:chgData name="Valerio (V.C.J.M.) Michiels" userId="S::536961@vistacollege.nl::025a69c1-f805-42c1-a0eb-2b9c14978826" providerId="AD" clId="Web-{8830CD6E-DF23-DF9C-0BF4-C52421B24FE1}" dt="2026-09-17T08:32:50.956" v="1"/>
      <pc:docMkLst>
        <pc:docMk/>
      </pc:docMkLst>
      <pc:sldChg chg="add ord">
        <pc:chgData name="Valerio (V.C.J.M.) Michiels" userId="S::536961@vistacollege.nl::025a69c1-f805-42c1-a0eb-2b9c14978826" providerId="AD" clId="Web-{8830CD6E-DF23-DF9C-0BF4-C52421B24FE1}" dt="2026-09-17T08:32:50.956" v="1"/>
        <pc:sldMkLst>
          <pc:docMk/>
          <pc:sldMk cId="2074727073" sldId="262"/>
        </pc:sldMkLst>
      </pc:sldChg>
    </pc:docChg>
  </pc:docChgLst>
  <pc:docChgLst>
    <pc:chgData name="Rick (R.J.H.) Senden" userId="S::534279@vistacollege.nl::450799e5-544d-415e-9f31-88944388c360" providerId="AD" clId="Web-{0385C358-926E-E3FA-5F20-47F61ABD6824}"/>
    <pc:docChg chg="modSld">
      <pc:chgData name="Rick (R.J.H.) Senden" userId="S::534279@vistacollege.nl::450799e5-544d-415e-9f31-88944388c360" providerId="AD" clId="Web-{0385C358-926E-E3FA-5F20-47F61ABD6824}" dt="2026-09-17T08:41:07.680" v="76" actId="20577"/>
      <pc:docMkLst>
        <pc:docMk/>
      </pc:docMkLst>
      <pc:sldChg chg="modSp">
        <pc:chgData name="Rick (R.J.H.) Senden" userId="S::534279@vistacollege.nl::450799e5-544d-415e-9f31-88944388c360" providerId="AD" clId="Web-{0385C358-926E-E3FA-5F20-47F61ABD6824}" dt="2026-09-17T08:41:07.680" v="76" actId="20577"/>
        <pc:sldMkLst>
          <pc:docMk/>
          <pc:sldMk cId="2795328180" sldId="260"/>
        </pc:sldMkLst>
        <pc:spChg chg="mod">
          <ac:chgData name="Rick (R.J.H.) Senden" userId="S::534279@vistacollege.nl::450799e5-544d-415e-9f31-88944388c360" providerId="AD" clId="Web-{0385C358-926E-E3FA-5F20-47F61ABD6824}" dt="2026-09-17T08:31:52.579" v="1" actId="20577"/>
          <ac:spMkLst>
            <pc:docMk/>
            <pc:sldMk cId="2795328180" sldId="260"/>
            <ac:spMk id="2" creationId="{47DB2677-48CC-CD02-F146-7553033E8065}"/>
          </ac:spMkLst>
        </pc:spChg>
        <pc:spChg chg="mod">
          <ac:chgData name="Rick (R.J.H.) Senden" userId="S::534279@vistacollege.nl::450799e5-544d-415e-9f31-88944388c360" providerId="AD" clId="Web-{0385C358-926E-E3FA-5F20-47F61ABD6824}" dt="2026-09-17T08:41:07.680" v="76" actId="20577"/>
          <ac:spMkLst>
            <pc:docMk/>
            <pc:sldMk cId="2795328180" sldId="260"/>
            <ac:spMk id="3" creationId="{4974E3BD-A2E7-52A3-1C31-0B1E4499C1B5}"/>
          </ac:spMkLst>
        </pc:spChg>
      </pc:sldChg>
    </pc:docChg>
  </pc:docChgLst>
  <pc:docChgLst>
    <pc:chgData name="Ilyas (I.) Moerkens" userId="d4f1f99d-a5fa-47ea-8a8f-825fa6bf7235" providerId="ADAL" clId="{A878A322-BD35-42DB-942A-C83B84C0D965}"/>
    <pc:docChg chg="undo custSel modSld">
      <pc:chgData name="Ilyas (I.) Moerkens" userId="d4f1f99d-a5fa-47ea-8a8f-825fa6bf7235" providerId="ADAL" clId="{A878A322-BD35-42DB-942A-C83B84C0D965}" dt="2026-09-17T08:39:10.018" v="14" actId="14100"/>
      <pc:docMkLst>
        <pc:docMk/>
      </pc:docMkLst>
      <pc:sldChg chg="addSp delSp modSp mod">
        <pc:chgData name="Ilyas (I.) Moerkens" userId="d4f1f99d-a5fa-47ea-8a8f-825fa6bf7235" providerId="ADAL" clId="{A878A322-BD35-42DB-942A-C83B84C0D965}" dt="2026-09-17T08:39:10.018" v="14" actId="14100"/>
        <pc:sldMkLst>
          <pc:docMk/>
          <pc:sldMk cId="1331128924" sldId="258"/>
        </pc:sldMkLst>
        <pc:picChg chg="add mod modCrop">
          <ac:chgData name="Ilyas (I.) Moerkens" userId="d4f1f99d-a5fa-47ea-8a8f-825fa6bf7235" providerId="ADAL" clId="{A878A322-BD35-42DB-942A-C83B84C0D965}" dt="2026-09-17T08:39:10.018" v="14" actId="14100"/>
          <ac:picMkLst>
            <pc:docMk/>
            <pc:sldMk cId="1331128924" sldId="258"/>
            <ac:picMk id="5" creationId="{40A59026-06DD-BA80-3BAE-9B63E431A86F}"/>
          </ac:picMkLst>
        </pc:picChg>
        <pc:picChg chg="mod">
          <ac:chgData name="Ilyas (I.) Moerkens" userId="d4f1f99d-a5fa-47ea-8a8f-825fa6bf7235" providerId="ADAL" clId="{A878A322-BD35-42DB-942A-C83B84C0D965}" dt="2026-09-17T08:36:51.849" v="3" actId="1076"/>
          <ac:picMkLst>
            <pc:docMk/>
            <pc:sldMk cId="1331128924" sldId="258"/>
            <ac:picMk id="6" creationId="{29FE03E7-624D-0182-FB3E-EF05A059997C}"/>
          </ac:picMkLst>
        </pc:picChg>
        <pc:picChg chg="add del">
          <ac:chgData name="Ilyas (I.) Moerkens" userId="d4f1f99d-a5fa-47ea-8a8f-825fa6bf7235" providerId="ADAL" clId="{A878A322-BD35-42DB-942A-C83B84C0D965}" dt="2026-09-17T08:38:17.549" v="10" actId="22"/>
          <ac:picMkLst>
            <pc:docMk/>
            <pc:sldMk cId="1331128924" sldId="258"/>
            <ac:picMk id="8" creationId="{CE8F8526-0D11-A085-E6FD-399B4A2D6907}"/>
          </ac:picMkLst>
        </pc:picChg>
        <pc:picChg chg="add mod">
          <ac:chgData name="Ilyas (I.) Moerkens" userId="d4f1f99d-a5fa-47ea-8a8f-825fa6bf7235" providerId="ADAL" clId="{A878A322-BD35-42DB-942A-C83B84C0D965}" dt="2026-09-17T08:39:01.751" v="13" actId="14100"/>
          <ac:picMkLst>
            <pc:docMk/>
            <pc:sldMk cId="1331128924" sldId="258"/>
            <ac:picMk id="10" creationId="{517C41CE-685A-6EAE-2987-843844F1DE6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EB5FA-28BE-4F27-BD08-CE39A17E9E1C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29509-0F66-4167-BFDC-AE55A7049BE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2113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29509-0F66-4167-BFDC-AE55A7049BE9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0034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23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8865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196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38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084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617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02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838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420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010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5473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485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78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129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565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057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1538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422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0751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611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538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462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229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6845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295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80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723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67F45AC6-C491-4585-A584-9CE2AF7D5500}" type="datetime1">
              <a:rPr lang="en-US" smtClean="0"/>
              <a:t>9/17/2026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8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  <p:sldLayoutId id="2147483790" r:id="rId18"/>
    <p:sldLayoutId id="2147483791" r:id="rId19"/>
    <p:sldLayoutId id="2147483792" r:id="rId20"/>
    <p:sldLayoutId id="2147483793" r:id="rId21"/>
    <p:sldLayoutId id="2147483794" r:id="rId22"/>
    <p:sldLayoutId id="2147483795" r:id="rId23"/>
    <p:sldLayoutId id="2147483796" r:id="rId24"/>
    <p:sldLayoutId id="2147483797" r:id="rId25"/>
    <p:sldLayoutId id="2147483798" r:id="rId26"/>
    <p:sldLayoutId id="2147483799" r:id="rId27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hf sldNum="0" hdr="0" ftr="0" dt="0"/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age.googleapis.com/dxrzvmezpafupe/define-graphics-package-in-ict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FE52EC66-826A-7A4B-EA69-2C1AD94D401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5782" r="68"/>
          <a:stretch>
            <a:fillRect/>
          </a:stretch>
        </p:blipFill>
        <p:spPr>
          <a:xfrm>
            <a:off x="5503863" y="1354138"/>
            <a:ext cx="5322887" cy="4481512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534CD0B-541C-E652-CFB7-EDC72FFD92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Challenge 1 EXPO</a:t>
            </a:r>
          </a:p>
        </p:txBody>
      </p:sp>
    </p:spTree>
    <p:extLst>
      <p:ext uri="{BB962C8B-B14F-4D97-AF65-F5344CB8AC3E}">
        <p14:creationId xmlns:p14="http://schemas.microsoft.com/office/powerpoint/2010/main" val="3797572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68CD7-05E2-142F-DDD0-5522CE6B0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2" y="18044"/>
            <a:ext cx="3625442" cy="1474692"/>
          </a:xfrm>
        </p:spPr>
        <p:txBody>
          <a:bodyPr anchor="b">
            <a:normAutofit/>
          </a:bodyPr>
          <a:lstStyle/>
          <a:p>
            <a:r>
              <a:rPr lang="nl-NL"/>
              <a:t>Ilyas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5D038A-A61D-C5FC-013D-C37093C36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492735"/>
            <a:ext cx="3567404" cy="480328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l-NL" sz="1800" b="1"/>
              <a:t>Welke op ik trots op ben: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1800"/>
              <a:t>Lokale AI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1800"/>
              <a:t>Rekenmachine in Python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1800" err="1"/>
              <a:t>Hello</a:t>
            </a:r>
            <a:r>
              <a:rPr lang="nl-NL" sz="1800"/>
              <a:t> World!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1800"/>
              <a:t>De .bat office miep  </a:t>
            </a:r>
          </a:p>
          <a:p>
            <a:r>
              <a:rPr lang="nl-NL" sz="1800" b="1"/>
              <a:t>Opdrachten die ik moeilijk vond: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1800"/>
              <a:t>Binaire code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1800"/>
              <a:t>CV - laat zien wie je bent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1800"/>
              <a:t>Levensverhaal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9FE03E7-624D-0182-FB3E-EF05A05999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3" r="83"/>
          <a:stretch>
            <a:fillRect/>
          </a:stretch>
        </p:blipFill>
        <p:spPr>
          <a:xfrm>
            <a:off x="3719984" y="0"/>
            <a:ext cx="8472017" cy="2393343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0A59026-06DD-BA80-3BAE-9B63E431A8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209" b="4833"/>
          <a:stretch>
            <a:fillRect/>
          </a:stretch>
        </p:blipFill>
        <p:spPr>
          <a:xfrm>
            <a:off x="3719982" y="2335942"/>
            <a:ext cx="3567403" cy="425743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17C41CE-685A-6EAE-2987-843844F1D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388" y="2393343"/>
            <a:ext cx="4904612" cy="406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28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4B51C13-C0D8-4954-9971-D5DE5661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Ilyas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4EA94E5-6E8A-9A6A-D7F1-F05257D62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b="1"/>
              <a:t>Opdrachten die ik moeilijk vond: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2800"/>
              <a:t>Binaire code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2800"/>
              <a:t>Canvas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2800"/>
              <a:t>Rubik's </a:t>
            </a:r>
            <a:r>
              <a:rPr lang="nl-NL" sz="2800" err="1"/>
              <a:t>cube</a:t>
            </a:r>
            <a:r>
              <a:rPr lang="nl-NL" sz="2800"/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2800"/>
              <a:t>CV - laat zien wie je bent </a:t>
            </a:r>
          </a:p>
          <a:p>
            <a:pPr marL="0" indent="0">
              <a:buNone/>
            </a:pPr>
            <a:r>
              <a:rPr lang="nl-NL" sz="2800"/>
              <a:t>Stamboom</a:t>
            </a:r>
          </a:p>
          <a:p>
            <a:pPr marL="0" indent="0">
              <a:lnSpc>
                <a:spcPct val="110000"/>
              </a:lnSpc>
              <a:buNone/>
            </a:pPr>
            <a:endParaRPr lang="nl-NL"/>
          </a:p>
          <a:p>
            <a:pPr marL="0" indent="0">
              <a:lnSpc>
                <a:spcPct val="110000"/>
              </a:lnSpc>
              <a:buNone/>
            </a:pPr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5CF67C-1A31-55C6-5291-28DA4FF69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61505" y="1064553"/>
            <a:ext cx="3948870" cy="472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656111-2113-D21E-0A81-CDE1A8CBB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Arshiya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752FB6-DF93-A086-2470-6D295F595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157" y="1736176"/>
            <a:ext cx="10515600" cy="4351338"/>
          </a:xfrm>
        </p:spPr>
        <p:txBody>
          <a:bodyPr>
            <a:normAutofit/>
          </a:bodyPr>
          <a:lstStyle/>
          <a:p>
            <a:r>
              <a:rPr lang="nl-NL" b="1" dirty="0"/>
              <a:t>Op de opdrachten, ik trots ben</a:t>
            </a:r>
            <a:endParaRPr lang="nl-NL" dirty="0"/>
          </a:p>
          <a:p>
            <a:r>
              <a:rPr lang="nl-NL" dirty="0"/>
              <a:t>Opdracht: </a:t>
            </a:r>
            <a:r>
              <a:rPr lang="nl-NL" dirty="0" err="1"/>
              <a:t>Hello</a:t>
            </a:r>
            <a:r>
              <a:rPr lang="nl-NL" dirty="0"/>
              <a:t> </a:t>
            </a:r>
            <a:r>
              <a:rPr lang="nl-NL" dirty="0" err="1"/>
              <a:t>world</a:t>
            </a:r>
            <a:endParaRPr lang="nl-NL" dirty="0"/>
          </a:p>
          <a:p>
            <a:r>
              <a:rPr lang="nl-NL" dirty="0"/>
              <a:t>Opdracht: .bat 007 Hacker</a:t>
            </a:r>
          </a:p>
          <a:p>
            <a:r>
              <a:rPr lang="nl-NL" dirty="0"/>
              <a:t>Opdracht .bat chatbot </a:t>
            </a:r>
          </a:p>
          <a:p>
            <a:r>
              <a:rPr lang="nl-NL" dirty="0"/>
              <a:t>Opdracht rekenmachine</a:t>
            </a:r>
          </a:p>
          <a:p>
            <a:r>
              <a:rPr lang="nl-NL" dirty="0"/>
              <a:t>Bat office miep</a:t>
            </a:r>
          </a:p>
          <a:p>
            <a:r>
              <a:rPr lang="nl-NL" dirty="0"/>
              <a:t>Canvas</a:t>
            </a:r>
          </a:p>
          <a:p>
            <a:endParaRPr lang="nl-NL" dirty="0"/>
          </a:p>
          <a:p>
            <a:r>
              <a:rPr lang="nl-NL" b="1" dirty="0"/>
              <a:t>Op de opdrachten ik moeilijk vond</a:t>
            </a:r>
          </a:p>
          <a:p>
            <a:r>
              <a:rPr lang="nl-NL" dirty="0"/>
              <a:t>Binaire code</a:t>
            </a:r>
          </a:p>
          <a:p>
            <a:r>
              <a:rPr lang="nl-NL" dirty="0" err="1"/>
              <a:t>Ribuk’s</a:t>
            </a:r>
            <a:r>
              <a:rPr lang="nl-NL" dirty="0"/>
              <a:t> </a:t>
            </a:r>
            <a:r>
              <a:rPr lang="nl-NL" dirty="0" err="1"/>
              <a:t>cube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b="1" dirty="0"/>
          </a:p>
          <a:p>
            <a:endParaRPr lang="nl-NL" b="1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5F12272-B692-EBDD-EECC-F44FD5D2D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331" y="286743"/>
            <a:ext cx="3352779" cy="284402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5676C4A-C694-BEB4-964A-8D1D5A13A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957" y="3138353"/>
            <a:ext cx="5875529" cy="29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6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DB2677-48CC-CD02-F146-7553033E8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Rick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974E3BD-A2E7-52A3-1C31-0B1E4499C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67" y="182391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z="1700" b="1"/>
              <a:t>Welke opdracht vond ik leuk</a:t>
            </a:r>
          </a:p>
          <a:p>
            <a:r>
              <a:rPr lang="nl-NL" sz="1700"/>
              <a:t>Opdracht: binaire code</a:t>
            </a:r>
          </a:p>
          <a:p>
            <a:pPr lvl="0"/>
            <a:r>
              <a:rPr lang="nl-NL" sz="1700"/>
              <a:t>Opdracht: .bat chatbot </a:t>
            </a:r>
          </a:p>
          <a:p>
            <a:pPr lvl="0"/>
            <a:r>
              <a:rPr lang="nl-NL" sz="1700"/>
              <a:t>Opdracht .bat office miep</a:t>
            </a:r>
          </a:p>
          <a:p>
            <a:r>
              <a:rPr lang="nl-NL" sz="1700"/>
              <a:t>Opdracht: 007 hacker</a:t>
            </a:r>
          </a:p>
          <a:p>
            <a:r>
              <a:rPr lang="nl-NL" sz="1700"/>
              <a:t>Opdracht: de gouden regel</a:t>
            </a:r>
          </a:p>
          <a:p>
            <a:r>
              <a:rPr lang="nl-NL" sz="1700" b="1"/>
              <a:t>Welke vond ik minder leuk</a:t>
            </a:r>
          </a:p>
          <a:p>
            <a:r>
              <a:rPr lang="nl-NL" sz="1700"/>
              <a:t>Opdracht: </a:t>
            </a:r>
            <a:r>
              <a:rPr lang="nl-NL" sz="1700" err="1"/>
              <a:t>rubik’s</a:t>
            </a:r>
            <a:r>
              <a:rPr lang="nl-NL" sz="1700"/>
              <a:t> </a:t>
            </a:r>
            <a:r>
              <a:rPr lang="nl-NL" sz="1700" err="1"/>
              <a:t>cube</a:t>
            </a:r>
            <a:endParaRPr lang="nl-NL" sz="1700"/>
          </a:p>
          <a:p>
            <a:r>
              <a:rPr lang="nl-NL" sz="1700"/>
              <a:t>Opdracht: python rekenmachine</a:t>
            </a:r>
          </a:p>
          <a:p>
            <a:endParaRPr lang="nl-NL"/>
          </a:p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5019191-84A5-B976-C99A-36C0ADD26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099" y="139593"/>
            <a:ext cx="3939881" cy="245385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3C7ADF4-DA9B-BD23-B3C3-B5F2BE15C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099" y="2640261"/>
            <a:ext cx="3010161" cy="157747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0846664-F8FC-F675-BAB4-B79486B13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274" y="2738331"/>
            <a:ext cx="5502117" cy="343691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196A9A42-E713-1040-FE46-C8BC2C6220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7167" y="265728"/>
            <a:ext cx="3517966" cy="185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28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625"/>
            <a:ext cx="12191695" cy="6858000"/>
          </a:xfrm>
          <a:prstGeom prst="rect">
            <a:avLst/>
          </a:prstGeom>
          <a:solidFill>
            <a:srgbClr val="F5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694B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594360"/>
            <a:ext cx="5887381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92037"/>
                </a:solidFill>
              </a:defRPr>
            </a:pPr>
            <a:r>
              <a:rPr lang="nl-NL"/>
              <a:t>Valerio</a:t>
            </a:r>
          </a:p>
          <a:p>
            <a:pPr>
              <a:defRPr sz="3200" b="1">
                <a:solidFill>
                  <a:srgbClr val="192037"/>
                </a:solidFill>
              </a:defRPr>
            </a:pPr>
            <a:r>
              <a:rPr lang="nl-NL"/>
              <a:t>Opdrachten expo die ik leuk vond</a:t>
            </a: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50292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1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8977" y="2111814"/>
            <a:ext cx="5131469" cy="11541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694BB4"/>
                </a:solidFill>
              </a:defRPr>
            </a:pPr>
            <a:r>
              <a:rPr lang="nl-NL">
                <a:solidFill>
                  <a:srgbClr val="694BB4"/>
                </a:solidFill>
              </a:rPr>
              <a:t>Test 1, 2, 3</a:t>
            </a:r>
          </a:p>
          <a:p>
            <a:pPr>
              <a:defRPr sz="2300" b="1">
                <a:solidFill>
                  <a:srgbClr val="694BB4"/>
                </a:solidFill>
              </a:defRPr>
            </a:pPr>
            <a:endParaRPr lang="nl-NL"/>
          </a:p>
          <a:p>
            <a:pPr>
              <a:defRPr sz="2300" b="1">
                <a:solidFill>
                  <a:srgbClr val="694BB4"/>
                </a:solidFill>
              </a:defRPr>
            </a:pPr>
            <a:r>
              <a:rPr lang="nl-NL"/>
              <a:t>We moesten  onze internet speed testen</a:t>
            </a:r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309360" y="1920240"/>
            <a:ext cx="50292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1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99086" y="2052474"/>
            <a:ext cx="4494372" cy="129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694BB4"/>
                </a:solidFill>
              </a:defRPr>
            </a:pPr>
            <a:r>
              <a:rPr lang="nl-NL"/>
              <a:t>Het levensverhaal</a:t>
            </a:r>
          </a:p>
          <a:p>
            <a:pPr>
              <a:defRPr sz="2300" b="1">
                <a:solidFill>
                  <a:srgbClr val="694BB4"/>
                </a:solidFill>
              </a:defRPr>
            </a:pPr>
            <a:r>
              <a:rPr lang="nl-NL"/>
              <a:t>We moesten over ons zelf vertellen</a:t>
            </a:r>
            <a:endParaRPr/>
          </a:p>
          <a:p>
            <a:pPr>
              <a:spcBef>
                <a:spcPts val="1800"/>
              </a:spcBef>
              <a:defRPr sz="1700">
                <a:solidFill>
                  <a:srgbClr val="192037"/>
                </a:solidFill>
              </a:defRPr>
            </a:pPr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6446520"/>
            <a:ext cx="148790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626E"/>
                </a:solidFill>
              </a:defRPr>
            </a:pPr>
            <a:r>
              <a:rPr lang="nl-NL" sz="1000"/>
              <a:t>Jouw naam  •  School  •  4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A96A2E2-FBD9-E789-CBFF-03F08D304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" y="3265976"/>
            <a:ext cx="4134895" cy="222042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DC4FAC-AB97-0290-92C6-F2E4D1911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082" y="2864965"/>
            <a:ext cx="3933650" cy="24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27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IlyasThema">
  <a:themeElements>
    <a:clrScheme name="Oranje ervaring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lyasThema" id="{5F2AB4F8-3889-4D0F-81AD-F6E607D901A9}" vid="{B07E574B-9F68-444C-AE15-583FA60A8C6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IlyasThema</Template>
  <TotalTime>1843</TotalTime>
  <Words>174</Words>
  <Application>Microsoft Office PowerPoint</Application>
  <PresentationFormat>Breedbeeld</PresentationFormat>
  <Paragraphs>51</Paragraphs>
  <Slides>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Oswald SemiBold</vt:lpstr>
      <vt:lpstr>Univers Condensed Light</vt:lpstr>
      <vt:lpstr>IlyasThema</vt:lpstr>
      <vt:lpstr>Challenge 1 EXPO</vt:lpstr>
      <vt:lpstr>Ilyas</vt:lpstr>
      <vt:lpstr>Ilyas</vt:lpstr>
      <vt:lpstr>Arshiya</vt:lpstr>
      <vt:lpstr>Rick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Ilyas (I.) Moerkens</dc:creator>
  <cp:lastModifiedBy>Arshiya (A.) Poustinchi</cp:lastModifiedBy>
  <cp:revision>1</cp:revision>
  <dcterms:created xsi:type="dcterms:W3CDTF">2026-09-17T07:05:37Z</dcterms:created>
  <dcterms:modified xsi:type="dcterms:W3CDTF">2026-09-18T14:53:31Z</dcterms:modified>
</cp:coreProperties>
</file>