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797122-0E7C-4363-85C3-EE3FE8198FF4}" v="21" dt="2026-10-08T07:28:31.849"/>
    <p1510:client id="{3B46BC47-1924-BD50-0802-09335272BCCE}" v="71" dt="2026-10-08T08:37:16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lyas (I.) Moerkens" userId="d4f1f99d-a5fa-47ea-8a8f-825fa6bf7235" providerId="ADAL" clId="{469A47DB-C6B8-4620-A525-D0FFF532713A}"/>
    <pc:docChg chg="custSel modSld">
      <pc:chgData name="Ilyas (I.) Moerkens" userId="d4f1f99d-a5fa-47ea-8a8f-825fa6bf7235" providerId="ADAL" clId="{469A47DB-C6B8-4620-A525-D0FFF532713A}" dt="2026-10-08T07:33:58.030" v="338" actId="1076"/>
      <pc:docMkLst>
        <pc:docMk/>
      </pc:docMkLst>
      <pc:sldChg chg="addSp delSp modSp mod">
        <pc:chgData name="Ilyas (I.) Moerkens" userId="d4f1f99d-a5fa-47ea-8a8f-825fa6bf7235" providerId="ADAL" clId="{469A47DB-C6B8-4620-A525-D0FFF532713A}" dt="2026-10-08T07:27:12.448" v="306" actId="14100"/>
        <pc:sldMkLst>
          <pc:docMk/>
          <pc:sldMk cId="1674084911" sldId="257"/>
        </pc:sldMkLst>
        <pc:spChg chg="mod">
          <ac:chgData name="Ilyas (I.) Moerkens" userId="d4f1f99d-a5fa-47ea-8a8f-825fa6bf7235" providerId="ADAL" clId="{469A47DB-C6B8-4620-A525-D0FFF532713A}" dt="2026-10-08T07:09:20.046" v="14" actId="20577"/>
          <ac:spMkLst>
            <pc:docMk/>
            <pc:sldMk cId="1674084911" sldId="257"/>
            <ac:spMk id="2" creationId="{8710D0BB-22FC-5899-E481-BB8CA22F7288}"/>
          </ac:spMkLst>
        </pc:spChg>
        <pc:spChg chg="del">
          <ac:chgData name="Ilyas (I.) Moerkens" userId="d4f1f99d-a5fa-47ea-8a8f-825fa6bf7235" providerId="ADAL" clId="{469A47DB-C6B8-4620-A525-D0FFF532713A}" dt="2026-10-08T07:16:02.373" v="15" actId="931"/>
          <ac:spMkLst>
            <pc:docMk/>
            <pc:sldMk cId="1674084911" sldId="257"/>
            <ac:spMk id="3" creationId="{9E36CF77-6CB3-F08D-48A2-CD29EA34DBCC}"/>
          </ac:spMkLst>
        </pc:spChg>
        <pc:spChg chg="add del mod">
          <ac:chgData name="Ilyas (I.) Moerkens" userId="d4f1f99d-a5fa-47ea-8a8f-825fa6bf7235" providerId="ADAL" clId="{469A47DB-C6B8-4620-A525-D0FFF532713A}" dt="2026-10-08T07:16:11.592" v="20"/>
          <ac:spMkLst>
            <pc:docMk/>
            <pc:sldMk cId="1674084911" sldId="257"/>
            <ac:spMk id="6" creationId="{C70B61DC-A2E0-7212-8FCC-0472EA4F9984}"/>
          </ac:spMkLst>
        </pc:spChg>
        <pc:spChg chg="add del mod">
          <ac:chgData name="Ilyas (I.) Moerkens" userId="d4f1f99d-a5fa-47ea-8a8f-825fa6bf7235" providerId="ADAL" clId="{469A47DB-C6B8-4620-A525-D0FFF532713A}" dt="2026-10-08T07:16:31.046" v="26"/>
          <ac:spMkLst>
            <pc:docMk/>
            <pc:sldMk cId="1674084911" sldId="257"/>
            <ac:spMk id="7" creationId="{8F2FB776-55DA-4E7C-1889-47CCAE60DBA3}"/>
          </ac:spMkLst>
        </pc:spChg>
        <pc:spChg chg="add del mod">
          <ac:chgData name="Ilyas (I.) Moerkens" userId="d4f1f99d-a5fa-47ea-8a8f-825fa6bf7235" providerId="ADAL" clId="{469A47DB-C6B8-4620-A525-D0FFF532713A}" dt="2026-10-08T07:16:34.133" v="29"/>
          <ac:spMkLst>
            <pc:docMk/>
            <pc:sldMk cId="1674084911" sldId="257"/>
            <ac:spMk id="8" creationId="{4F3238A7-EA1B-DF63-F9BC-D451F803DE2B}"/>
          </ac:spMkLst>
        </pc:spChg>
        <pc:spChg chg="add del mod">
          <ac:chgData name="Ilyas (I.) Moerkens" userId="d4f1f99d-a5fa-47ea-8a8f-825fa6bf7235" providerId="ADAL" clId="{469A47DB-C6B8-4620-A525-D0FFF532713A}" dt="2026-10-08T07:16:44.247" v="34" actId="478"/>
          <ac:spMkLst>
            <pc:docMk/>
            <pc:sldMk cId="1674084911" sldId="257"/>
            <ac:spMk id="9" creationId="{B46B7569-E059-942A-AD26-9540E867750B}"/>
          </ac:spMkLst>
        </pc:spChg>
        <pc:spChg chg="add mod">
          <ac:chgData name="Ilyas (I.) Moerkens" userId="d4f1f99d-a5fa-47ea-8a8f-825fa6bf7235" providerId="ADAL" clId="{469A47DB-C6B8-4620-A525-D0FFF532713A}" dt="2026-10-08T07:26:36.595" v="299" actId="404"/>
          <ac:spMkLst>
            <pc:docMk/>
            <pc:sldMk cId="1674084911" sldId="257"/>
            <ac:spMk id="10" creationId="{C42F7A8A-CC78-B30B-F7BB-DB5E24FAA9D1}"/>
          </ac:spMkLst>
        </pc:spChg>
        <pc:spChg chg="add del mod">
          <ac:chgData name="Ilyas (I.) Moerkens" userId="d4f1f99d-a5fa-47ea-8a8f-825fa6bf7235" providerId="ADAL" clId="{469A47DB-C6B8-4620-A525-D0FFF532713A}" dt="2026-10-08T07:20:59.776" v="230"/>
          <ac:spMkLst>
            <pc:docMk/>
            <pc:sldMk cId="1674084911" sldId="257"/>
            <ac:spMk id="12" creationId="{A7ABBC6A-C484-37A4-AB1D-D7AA631A8C8C}"/>
          </ac:spMkLst>
        </pc:spChg>
        <pc:picChg chg="add mod">
          <ac:chgData name="Ilyas (I.) Moerkens" userId="d4f1f99d-a5fa-47ea-8a8f-825fa6bf7235" providerId="ADAL" clId="{469A47DB-C6B8-4620-A525-D0FFF532713A}" dt="2026-10-08T07:21:20.012" v="233" actId="14100"/>
          <ac:picMkLst>
            <pc:docMk/>
            <pc:sldMk cId="1674084911" sldId="257"/>
            <ac:picMk id="5" creationId="{7FE21E49-F96A-B7ED-DA00-FF155500D34A}"/>
          </ac:picMkLst>
        </pc:picChg>
        <pc:picChg chg="add mod">
          <ac:chgData name="Ilyas (I.) Moerkens" userId="d4f1f99d-a5fa-47ea-8a8f-825fa6bf7235" providerId="ADAL" clId="{469A47DB-C6B8-4620-A525-D0FFF532713A}" dt="2026-10-08T07:21:24.733" v="235" actId="14100"/>
          <ac:picMkLst>
            <pc:docMk/>
            <pc:sldMk cId="1674084911" sldId="257"/>
            <ac:picMk id="11" creationId="{58911654-984A-0DA0-8C3D-3F0B987CC0D1}"/>
          </ac:picMkLst>
        </pc:picChg>
        <pc:picChg chg="add mod">
          <ac:chgData name="Ilyas (I.) Moerkens" userId="d4f1f99d-a5fa-47ea-8a8f-825fa6bf7235" providerId="ADAL" clId="{469A47DB-C6B8-4620-A525-D0FFF532713A}" dt="2026-10-08T07:21:57.297" v="239" actId="14100"/>
          <ac:picMkLst>
            <pc:docMk/>
            <pc:sldMk cId="1674084911" sldId="257"/>
            <ac:picMk id="14" creationId="{2C8D8363-710F-6E30-C784-C883D60269C9}"/>
          </ac:picMkLst>
        </pc:picChg>
        <pc:picChg chg="add mod">
          <ac:chgData name="Ilyas (I.) Moerkens" userId="d4f1f99d-a5fa-47ea-8a8f-825fa6bf7235" providerId="ADAL" clId="{469A47DB-C6B8-4620-A525-D0FFF532713A}" dt="2026-10-08T07:27:07.890" v="305" actId="1076"/>
          <ac:picMkLst>
            <pc:docMk/>
            <pc:sldMk cId="1674084911" sldId="257"/>
            <ac:picMk id="16" creationId="{B8E7307F-B90C-C009-55EC-25E385AC76FA}"/>
          </ac:picMkLst>
        </pc:picChg>
        <pc:picChg chg="add mod">
          <ac:chgData name="Ilyas (I.) Moerkens" userId="d4f1f99d-a5fa-47ea-8a8f-825fa6bf7235" providerId="ADAL" clId="{469A47DB-C6B8-4620-A525-D0FFF532713A}" dt="2026-10-08T07:27:12.448" v="306" actId="14100"/>
          <ac:picMkLst>
            <pc:docMk/>
            <pc:sldMk cId="1674084911" sldId="257"/>
            <ac:picMk id="18" creationId="{64CA5FB1-401B-E1A3-FD4E-917908525FE7}"/>
          </ac:picMkLst>
        </pc:picChg>
      </pc:sldChg>
      <pc:sldChg chg="addSp modSp mod">
        <pc:chgData name="Ilyas (I.) Moerkens" userId="d4f1f99d-a5fa-47ea-8a8f-825fa6bf7235" providerId="ADAL" clId="{469A47DB-C6B8-4620-A525-D0FFF532713A}" dt="2026-10-08T07:33:58.030" v="338" actId="1076"/>
        <pc:sldMkLst>
          <pc:docMk/>
          <pc:sldMk cId="574489545" sldId="258"/>
        </pc:sldMkLst>
        <pc:spChg chg="mod">
          <ac:chgData name="Ilyas (I.) Moerkens" userId="d4f1f99d-a5fa-47ea-8a8f-825fa6bf7235" providerId="ADAL" clId="{469A47DB-C6B8-4620-A525-D0FFF532713A}" dt="2026-10-08T07:09:16.470" v="12" actId="313"/>
          <ac:spMkLst>
            <pc:docMk/>
            <pc:sldMk cId="574489545" sldId="258"/>
            <ac:spMk id="2" creationId="{0A920FE8-77B6-264C-CD64-72682F5FC1E9}"/>
          </ac:spMkLst>
        </pc:spChg>
        <pc:spChg chg="mod">
          <ac:chgData name="Ilyas (I.) Moerkens" userId="d4f1f99d-a5fa-47ea-8a8f-825fa6bf7235" providerId="ADAL" clId="{469A47DB-C6B8-4620-A525-D0FFF532713A}" dt="2026-10-08T07:28:31.854" v="313"/>
          <ac:spMkLst>
            <pc:docMk/>
            <pc:sldMk cId="574489545" sldId="258"/>
            <ac:spMk id="3" creationId="{99D3786A-27A5-77E8-38AD-FAD2B6477BDD}"/>
          </ac:spMkLst>
        </pc:spChg>
        <pc:picChg chg="add mod">
          <ac:chgData name="Ilyas (I.) Moerkens" userId="d4f1f99d-a5fa-47ea-8a8f-825fa6bf7235" providerId="ADAL" clId="{469A47DB-C6B8-4620-A525-D0FFF532713A}" dt="2026-10-08T07:30:04.626" v="316" actId="14100"/>
          <ac:picMkLst>
            <pc:docMk/>
            <pc:sldMk cId="574489545" sldId="258"/>
            <ac:picMk id="5" creationId="{0B788305-C276-BAB4-FAC6-D85839920E40}"/>
          </ac:picMkLst>
        </pc:picChg>
        <pc:picChg chg="add mod">
          <ac:chgData name="Ilyas (I.) Moerkens" userId="d4f1f99d-a5fa-47ea-8a8f-825fa6bf7235" providerId="ADAL" clId="{469A47DB-C6B8-4620-A525-D0FFF532713A}" dt="2026-10-08T07:31:01.877" v="319" actId="14100"/>
          <ac:picMkLst>
            <pc:docMk/>
            <pc:sldMk cId="574489545" sldId="258"/>
            <ac:picMk id="7" creationId="{2688FF1C-B096-2C96-B2DC-608396349E01}"/>
          </ac:picMkLst>
        </pc:picChg>
        <pc:picChg chg="add mod">
          <ac:chgData name="Ilyas (I.) Moerkens" userId="d4f1f99d-a5fa-47ea-8a8f-825fa6bf7235" providerId="ADAL" clId="{469A47DB-C6B8-4620-A525-D0FFF532713A}" dt="2026-10-08T07:33:54.661" v="337" actId="1076"/>
          <ac:picMkLst>
            <pc:docMk/>
            <pc:sldMk cId="574489545" sldId="258"/>
            <ac:picMk id="9" creationId="{84384BB6-0425-8B3A-7E86-D6BB40B44D8D}"/>
          </ac:picMkLst>
        </pc:picChg>
        <pc:picChg chg="add mod modCrop">
          <ac:chgData name="Ilyas (I.) Moerkens" userId="d4f1f99d-a5fa-47ea-8a8f-825fa6bf7235" providerId="ADAL" clId="{469A47DB-C6B8-4620-A525-D0FFF532713A}" dt="2026-10-08T07:33:52.235" v="336" actId="1076"/>
          <ac:picMkLst>
            <pc:docMk/>
            <pc:sldMk cId="574489545" sldId="258"/>
            <ac:picMk id="11" creationId="{8321D794-5781-FB0A-F206-2376978E0087}"/>
          </ac:picMkLst>
        </pc:picChg>
        <pc:picChg chg="add mod">
          <ac:chgData name="Ilyas (I.) Moerkens" userId="d4f1f99d-a5fa-47ea-8a8f-825fa6bf7235" providerId="ADAL" clId="{469A47DB-C6B8-4620-A525-D0FFF532713A}" dt="2026-10-08T07:33:58.030" v="338" actId="1076"/>
          <ac:picMkLst>
            <pc:docMk/>
            <pc:sldMk cId="574489545" sldId="258"/>
            <ac:picMk id="13" creationId="{650F9DDE-4899-FCD4-4F97-FF6FC6549F1B}"/>
          </ac:picMkLst>
        </pc:picChg>
      </pc:sldChg>
    </pc:docChg>
  </pc:docChgLst>
  <pc:docChgLst>
    <pc:chgData name="Rick (R.J.H.) Senden" userId="S::534279@vistacollege.nl::450799e5-544d-415e-9f31-88944388c360" providerId="AD" clId="Web-{3B46BC47-1924-BD50-0802-09335272BCCE}"/>
    <pc:docChg chg="modSld">
      <pc:chgData name="Rick (R.J.H.) Senden" userId="S::534279@vistacollege.nl::450799e5-544d-415e-9f31-88944388c360" providerId="AD" clId="Web-{3B46BC47-1924-BD50-0802-09335272BCCE}" dt="2026-10-08T08:37:16.699" v="41"/>
      <pc:docMkLst>
        <pc:docMk/>
      </pc:docMkLst>
      <pc:sldChg chg="addSp delSp modSp">
        <pc:chgData name="Rick (R.J.H.) Senden" userId="S::534279@vistacollege.nl::450799e5-544d-415e-9f31-88944388c360" providerId="AD" clId="Web-{3B46BC47-1924-BD50-0802-09335272BCCE}" dt="2026-10-08T08:21:25.641" v="39" actId="1076"/>
        <pc:sldMkLst>
          <pc:docMk/>
          <pc:sldMk cId="1674084911" sldId="257"/>
        </pc:sldMkLst>
        <pc:spChg chg="add del mod">
          <ac:chgData name="Rick (R.J.H.) Senden" userId="S::534279@vistacollege.nl::450799e5-544d-415e-9f31-88944388c360" providerId="AD" clId="Web-{3B46BC47-1924-BD50-0802-09335272BCCE}" dt="2026-10-08T08:20:39.484" v="38"/>
          <ac:spMkLst>
            <pc:docMk/>
            <pc:sldMk cId="1674084911" sldId="257"/>
            <ac:spMk id="3" creationId="{01B83600-F9E7-ACFE-47B1-0ABD789FABE8}"/>
          </ac:spMkLst>
        </pc:spChg>
        <pc:picChg chg="mod">
          <ac:chgData name="Rick (R.J.H.) Senden" userId="S::534279@vistacollege.nl::450799e5-544d-415e-9f31-88944388c360" providerId="AD" clId="Web-{3B46BC47-1924-BD50-0802-09335272BCCE}" dt="2026-10-08T08:21:25.641" v="39" actId="1076"/>
          <ac:picMkLst>
            <pc:docMk/>
            <pc:sldMk cId="1674084911" sldId="257"/>
            <ac:picMk id="16" creationId="{B8E7307F-B90C-C009-55EC-25E385AC76FA}"/>
          </ac:picMkLst>
        </pc:picChg>
      </pc:sldChg>
      <pc:sldChg chg="addSp delSp">
        <pc:chgData name="Rick (R.J.H.) Senden" userId="S::534279@vistacollege.nl::450799e5-544d-415e-9f31-88944388c360" providerId="AD" clId="Web-{3B46BC47-1924-BD50-0802-09335272BCCE}" dt="2026-10-08T08:37:16.699" v="41"/>
        <pc:sldMkLst>
          <pc:docMk/>
          <pc:sldMk cId="574489545" sldId="258"/>
        </pc:sldMkLst>
        <pc:picChg chg="add del">
          <ac:chgData name="Rick (R.J.H.) Senden" userId="S::534279@vistacollege.nl::450799e5-544d-415e-9f31-88944388c360" providerId="AD" clId="Web-{3B46BC47-1924-BD50-0802-09335272BCCE}" dt="2026-10-08T08:37:16.699" v="41"/>
          <ac:picMkLst>
            <pc:docMk/>
            <pc:sldMk cId="574489545" sldId="258"/>
            <ac:picMk id="4" creationId="{5511EBA0-A423-4B37-AFE9-792D285BCC8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180A8E-4668-486A-95D0-DBD6BDD7C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BB8E81-5147-5506-5F4B-DBC0E7AF2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6200" y="637890"/>
            <a:ext cx="0" cy="557241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852B95-CFB8-EEBE-3973-7363B3611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96332" y="768924"/>
            <a:ext cx="0" cy="480060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1A205B3-F30A-B2B0-2AFF-593443D327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03863" y="1354138"/>
            <a:ext cx="5322887" cy="448151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831992"/>
            <a:ext cx="5897880" cy="4258956"/>
          </a:xfrm>
          <a:solidFill>
            <a:schemeClr val="bg2"/>
          </a:solidFill>
        </p:spPr>
        <p:txBody>
          <a:bodyPr lIns="182880" rIns="228600" bIns="91440" anchor="b">
            <a:normAutofit/>
          </a:bodyPr>
          <a:lstStyle>
            <a:lvl1pPr algn="r">
              <a:lnSpc>
                <a:spcPct val="8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431" y="5372809"/>
            <a:ext cx="2364946" cy="909119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47529" y="612251"/>
            <a:ext cx="2070397" cy="518965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897326" y="5229935"/>
            <a:ext cx="1223795" cy="365125"/>
          </a:xfrm>
          <a:solidFill>
            <a:schemeClr val="bg2"/>
          </a:solidFill>
        </p:spPr>
        <p:txBody>
          <a:bodyPr rIns="182880"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1400" y="6029866"/>
            <a:ext cx="461438" cy="365125"/>
          </a:xfrm>
          <a:solidFill>
            <a:schemeClr val="bg2"/>
          </a:solidFill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3820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2986" y="265728"/>
            <a:ext cx="10981137" cy="1325563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1736176"/>
            <a:ext cx="10981137" cy="419886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5455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90397"/>
            <a:ext cx="0" cy="4396003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120947-D69A-84F3-7617-0239E8E5C7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791" y="1371600"/>
            <a:ext cx="670639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3850" y="685799"/>
            <a:ext cx="6373670" cy="2743201"/>
          </a:xfrm>
          <a:solidFill>
            <a:schemeClr val="bg2"/>
          </a:solidFill>
        </p:spPr>
        <p:txBody>
          <a:bodyPr vert="horz" lIns="182880" tIns="45720" rIns="91440" bIns="91440" rtlCol="0" anchor="b">
            <a:normAutofit/>
          </a:bodyPr>
          <a:lstStyle>
            <a:lvl1pPr>
              <a:lnSpc>
                <a:spcPct val="80000"/>
              </a:lnSpc>
              <a:defRPr lang="en-US" sz="68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00457" y="5570290"/>
            <a:ext cx="4114799" cy="69951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FE83-3A40-27CC-D68D-E889297B8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45716" y="508084"/>
            <a:ext cx="429372" cy="365125"/>
          </a:xfrm>
          <a:noFill/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663" y="508084"/>
            <a:ext cx="1203320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03" y="612063"/>
            <a:ext cx="1487296" cy="478334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57715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33580"/>
            <a:ext cx="0" cy="480029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4462272"/>
          </a:xfrm>
          <a:noFill/>
        </p:spPr>
        <p:txBody>
          <a:bodyPr vert="horz" lIns="91440" tIns="45720" rIns="91440" bIns="137160" rtlCol="0" anchor="t">
            <a:normAutofit/>
          </a:bodyPr>
          <a:lstStyle>
            <a:lvl1pPr>
              <a:lnSpc>
                <a:spcPct val="80000"/>
              </a:lnSpc>
              <a:defRPr lang="en-US" sz="9600" spc="-10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0" y="4754729"/>
            <a:ext cx="3084441" cy="1080302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spc="100" baseline="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0" y="447579"/>
            <a:ext cx="2477899" cy="586001"/>
          </a:xfrm>
          <a:noFill/>
        </p:spPr>
        <p:txBody>
          <a:bodyPr/>
          <a:lstStyle>
            <a:lvl1pPr algn="r">
              <a:defRPr sz="1050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63653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3069F5-8FDE-3652-E906-3619BF9A5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B286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3E913D-4F8E-6F1A-DB89-A9E5CB7D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172185"/>
            <a:ext cx="10326757" cy="0"/>
          </a:xfrm>
          <a:prstGeom prst="line">
            <a:avLst/>
          </a:prstGeom>
          <a:ln w="12700">
            <a:solidFill>
              <a:schemeClr val="bg2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15478846-46FB-2BEE-98D6-C903223E2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" y="365760"/>
            <a:ext cx="11534790" cy="5525653"/>
          </a:xfrm>
          <a:noFill/>
        </p:spPr>
        <p:txBody>
          <a:bodyPr anchor="t">
            <a:normAutofit/>
          </a:bodyPr>
          <a:lstStyle>
            <a:lvl1pPr>
              <a:defRPr sz="11500" baseline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</a:defRPr>
            </a:lvl1pPr>
          </a:lstStyle>
          <a:p>
            <a:r>
              <a:rPr lang="en-US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8544F-8D58-BFED-5A2B-2F718BA6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0139D-4890-4E0D-B3FD-098A02AB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CD1DB-3989-A34F-B5F7-DF66E018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8350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321906" y="685800"/>
            <a:ext cx="10184294" cy="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24403" y="2043904"/>
            <a:ext cx="7467597" cy="481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406175" y="2720396"/>
            <a:ext cx="5645423" cy="2494309"/>
          </a:xfrm>
          <a:solidFill>
            <a:schemeClr val="bg2">
              <a:lumMod val="90000"/>
            </a:schemeClr>
          </a:solidFill>
        </p:spPr>
        <p:txBody>
          <a:bodyPr vert="horz" lIns="91440" tIns="45720" rIns="91440" bIns="137160" rtlCol="0" anchor="t">
            <a:normAutofit/>
          </a:bodyPr>
          <a:lstStyle>
            <a:lvl1pPr>
              <a:defRPr lang="en-US" sz="1200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6410" y="569843"/>
            <a:ext cx="1470992" cy="541698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algn="l">
              <a:defRPr sz="1050"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198" y="2743202"/>
            <a:ext cx="6096001" cy="3467098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413627"/>
            <a:ext cx="1256738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413627"/>
            <a:ext cx="429372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1602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71603" y="3415504"/>
            <a:ext cx="10820397" cy="3442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1506200" y="1113182"/>
            <a:ext cx="0" cy="170401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6" y="182880"/>
            <a:ext cx="7930892" cy="2238587"/>
          </a:xfrm>
          <a:noFill/>
        </p:spPr>
        <p:txBody>
          <a:bodyPr anchor="t">
            <a:normAutofit/>
          </a:bodyPr>
          <a:lstStyle>
            <a:lvl1pPr>
              <a:defRPr sz="12000" spc="-5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946" y="3840480"/>
            <a:ext cx="6543924" cy="2536466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11" y="612381"/>
            <a:ext cx="1484228" cy="479352"/>
          </a:xfrm>
          <a:noFill/>
        </p:spPr>
        <p:txBody>
          <a:bodyPr anchor="t"/>
          <a:lstStyle>
            <a:lvl1pPr algn="r">
              <a:defRPr sz="1050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33512" y="2756699"/>
            <a:ext cx="1256738" cy="423823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algn="r">
              <a:defRPr/>
            </a:lvl1pPr>
          </a:lstStyle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0544" y="2756699"/>
            <a:ext cx="429372" cy="42382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A62460-475C-38E7-135D-916B98438D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63000" y="3415504"/>
            <a:ext cx="3429000" cy="344249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97600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1" y="2057399"/>
            <a:ext cx="3429000" cy="1868557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2057401"/>
            <a:ext cx="4648200" cy="27432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0376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31915"/>
            <a:ext cx="3968496" cy="1494845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020" y="1001865"/>
            <a:ext cx="6416180" cy="468331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7"/>
            <a:ext cx="1179576" cy="365125"/>
          </a:xfrm>
        </p:spPr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24784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1242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8400" y="0"/>
            <a:ext cx="7391400" cy="1207008"/>
          </a:xfrm>
        </p:spPr>
        <p:txBody>
          <a:bodyPr lIns="137160" tIns="137160" bIns="91440"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1367622"/>
            <a:ext cx="7929006" cy="447754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460515-4779-2CA9-5335-1F4AD158B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10000" y="6210300"/>
            <a:ext cx="7696200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1" y="6029868"/>
            <a:ext cx="202454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20942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86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3318" y="0"/>
            <a:ext cx="4385481" cy="1796124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5056" y="1965281"/>
            <a:ext cx="4859992" cy="37328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77333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99475"/>
            <a:ext cx="3625442" cy="1474692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2124222"/>
            <a:ext cx="3567404" cy="34887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0601" y="0"/>
            <a:ext cx="7391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6659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30047"/>
            <a:ext cx="4939005" cy="116627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1746792"/>
            <a:ext cx="5776896" cy="39694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1400" y="0"/>
            <a:ext cx="48006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5125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8486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456" y="0"/>
            <a:ext cx="4142830" cy="1978681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2196" y="2112973"/>
            <a:ext cx="3151090" cy="367822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912" y="6029868"/>
            <a:ext cx="1911096" cy="365125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1008" y="6029868"/>
            <a:ext cx="890077" cy="365125"/>
          </a:xfrm>
          <a:noFill/>
        </p:spPr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5961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EB1BA68-9980-8CBB-7BAF-A1D760EB21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custGeom>
            <a:avLst/>
            <a:gdLst>
              <a:gd name="connsiteX0" fmla="*/ 48006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562599 h 6858000"/>
              <a:gd name="connsiteX5" fmla="*/ 4800600 w 12192000"/>
              <a:gd name="connsiteY5" fmla="*/ 55625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48006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562599"/>
                </a:lnTo>
                <a:lnTo>
                  <a:pt x="4800600" y="5562599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01376"/>
            <a:ext cx="3601122" cy="1362458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496848"/>
            <a:ext cx="3601122" cy="230375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504" y="503237"/>
            <a:ext cx="1907799" cy="365125"/>
          </a:xfrm>
          <a:noFill/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504" y="4800600"/>
            <a:ext cx="1256738" cy="365125"/>
          </a:xfrm>
          <a:noFill/>
        </p:spPr>
        <p:txBody>
          <a:bodyPr/>
          <a:lstStyle>
            <a:lvl1pPr algn="l">
              <a:defRPr/>
            </a:lvl1pPr>
          </a:lstStyle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47641" y="4800600"/>
            <a:ext cx="429372" cy="365125"/>
          </a:xfrm>
          <a:noFill/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62938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673955"/>
            <a:ext cx="3154680" cy="1287913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1148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4647060"/>
            <a:ext cx="7552114" cy="138280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noFill/>
        </p:spPr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7542" y="6029868"/>
            <a:ext cx="429372" cy="365125"/>
          </a:xfrm>
          <a:noFill/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891335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5" y="337062"/>
            <a:ext cx="6787898" cy="845931"/>
          </a:xfrm>
        </p:spPr>
        <p:txBody>
          <a:bodyPr tIns="91440" bIns="91440"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05468" y="637706"/>
            <a:ext cx="1907799" cy="365125"/>
          </a:xfrm>
        </p:spPr>
        <p:txBody>
          <a:bodyPr anchor="t"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71600"/>
            <a:ext cx="739140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163" y="1266737"/>
            <a:ext cx="2894795" cy="476313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397562-DA4B-EE6B-8F6C-1CE4F33E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704" y="1028700"/>
            <a:ext cx="0" cy="480060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648979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800600" cy="482237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085" y="4374100"/>
            <a:ext cx="3897905" cy="1380814"/>
          </a:xfrm>
        </p:spPr>
        <p:txBody>
          <a:bodyPr lIns="137160" tIns="137160"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516" y="685800"/>
            <a:ext cx="5430884" cy="52049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974" y="6029867"/>
            <a:ext cx="1911096" cy="365126"/>
          </a:xfrm>
          <a:solidFill>
            <a:schemeClr val="bg1"/>
          </a:solidFill>
        </p:spPr>
        <p:txBody>
          <a:bodyPr anchor="ctr"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solidFill>
            <a:schemeClr val="bg1"/>
          </a:solidFill>
        </p:spPr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43191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24EAB6-808C-672B-68A5-49764748C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9" y="5149121"/>
            <a:ext cx="6861107" cy="842527"/>
          </a:xfrm>
          <a:noFill/>
        </p:spPr>
        <p:txBody>
          <a:bodyPr anchor="t"/>
          <a:lstStyle>
            <a:lvl1pPr algn="r">
              <a:defRPr b="0" cap="all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4196" y="120765"/>
            <a:ext cx="10723000" cy="4260404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0" spc="-200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6029867"/>
            <a:ext cx="2137769" cy="365125"/>
          </a:xfrm>
          <a:noFill/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8393CD-94B6-EC8A-E14F-A09689A25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3594" y="675861"/>
            <a:ext cx="0" cy="4184295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578013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FCAFD-B73A-5597-B603-55FD5D3AA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431" y="-785191"/>
            <a:ext cx="10981137" cy="640080"/>
          </a:xfrm>
          <a:noFill/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7930" y="1649896"/>
            <a:ext cx="10169921" cy="4949687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 cap="all" spc="-10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C1887E-643E-BB68-F557-E1EAB0A0A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85800"/>
            <a:ext cx="10326757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501227"/>
            <a:ext cx="1907799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 b="0" spc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501227"/>
            <a:ext cx="1256738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501227"/>
            <a:ext cx="429372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55101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052C017-FC5C-A7A2-BA15-6C113717C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8D5F78-0179-D9C3-74D3-62CE152FF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2"/>
            <a:ext cx="8763000" cy="50383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386FE-4A21-B72A-BB2B-D4FDFDC3E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accent5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D4813FB1-9165-4DD7-C4C2-EAFC20602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5410203"/>
            <a:ext cx="7543800" cy="372746"/>
          </a:xfrm>
          <a:noFill/>
        </p:spPr>
        <p:txBody>
          <a:bodyPr tIns="91440" bIns="91440" anchor="ctr">
            <a:normAutofit/>
          </a:bodyPr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3504" y="725556"/>
            <a:ext cx="8845296" cy="3656168"/>
          </a:xfrm>
        </p:spPr>
        <p:txBody>
          <a:bodyPr>
            <a:normAutofit/>
          </a:bodyPr>
          <a:lstStyle>
            <a:lvl1pPr marL="228600" indent="-228600">
              <a:lnSpc>
                <a:spcPct val="85000"/>
              </a:lnSpc>
              <a:spcBef>
                <a:spcPts val="0"/>
              </a:spcBef>
              <a:buNone/>
              <a:defRPr sz="5800" b="0" cap="all" spc="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F49A81-8721-B846-5567-52769C04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8"/>
            <a:ext cx="1911096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B3E54B7-FFB1-7BFC-0189-A1736072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02368" y="6029868"/>
            <a:ext cx="1435608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1DF2706-0EDF-0D3B-C01B-613E7D1B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816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0773-1259-8F51-3561-DF3A80B2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185"/>
            <a:ext cx="10902696" cy="1070849"/>
          </a:xfrm>
          <a:noFill/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966CF-BE4B-28C8-6D17-E087E97C0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431" y="1756230"/>
            <a:ext cx="5181600" cy="403496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59437-5037-4EE7-88FA-80C5AA087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756230"/>
            <a:ext cx="5181600" cy="403496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26746-DF44-9DEF-8471-A5E1F6CC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50B58-64D5-F359-1AC8-3D57AA87B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A22FA-48E7-5BF5-6432-6C7A54D7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446902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8D87-72DE-A210-5C2D-570A1B01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206"/>
            <a:ext cx="10899648" cy="1069848"/>
          </a:xfrm>
          <a:noFill/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932A9-21A4-5A57-9D72-8C46993E6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631076"/>
            <a:ext cx="5157787" cy="70939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3D4B4-A366-E12D-19BB-C17B71466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431" y="2372146"/>
            <a:ext cx="5157787" cy="349525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6DAAF-1A05-D83C-70C1-CEADA4EB73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4600" y="1631076"/>
            <a:ext cx="5183188" cy="7093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E7B13-3453-6313-B416-E9FF9DA2E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0" y="2372146"/>
            <a:ext cx="5183188" cy="349525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61BE2D-E1A3-1A5C-AE37-9DC52A97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D5902D-DF04-F2A8-C2F8-EBDD2A89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4FDDA8-940A-B407-4EB2-85DC9BED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8461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51FC-CD6F-656F-54A8-59B782BEF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265176"/>
            <a:ext cx="11028923" cy="1325880"/>
          </a:xfrm>
          <a:noFill/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D307A-FF1F-38A3-7DE5-F11DC31CA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C539B-20CB-8D83-0ECC-5F682BD0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B674-912E-381A-49CE-08E49DFF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348510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A0B77-3CB1-4071-30F6-B0766D75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4A81A7-FC7B-1689-D59F-4173A176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80D98-2C9A-3434-E8A3-DA6CCD2F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08246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2766A-BE9C-B780-CC66-44ECFC5C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57400" y="3084659"/>
            <a:ext cx="10133956" cy="3773341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6" y="182881"/>
            <a:ext cx="8616684" cy="1874520"/>
          </a:xfrm>
          <a:noFill/>
        </p:spPr>
        <p:txBody>
          <a:bodyPr anchor="t">
            <a:normAutofit/>
          </a:bodyPr>
          <a:lstStyle>
            <a:lvl1pPr>
              <a:defRPr sz="9600"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53600" y="617923"/>
            <a:ext cx="1866897" cy="461881"/>
          </a:xfrm>
          <a:noFill/>
        </p:spPr>
        <p:txBody>
          <a:bodyPr anchor="t"/>
          <a:lstStyle>
            <a:lvl1pPr algn="r">
              <a:defRPr sz="900"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846" y="3544866"/>
            <a:ext cx="8990722" cy="2446782"/>
          </a:xfrm>
        </p:spPr>
        <p:txBody>
          <a:bodyPr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95846" y="6024816"/>
            <a:ext cx="1809495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2"/>
          </a:solidFill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711754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AC4BE-2FD3-AAF4-8A1B-0633F1BEE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436077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52D305-42E1-E86E-632C-9DFD4F747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5800" y="4564627"/>
            <a:ext cx="5068016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25" y="530940"/>
            <a:ext cx="7703576" cy="1308290"/>
          </a:xfrm>
          <a:noFill/>
        </p:spPr>
        <p:txBody>
          <a:bodyPr anchor="t">
            <a:normAutofit/>
          </a:bodyPr>
          <a:lstStyle>
            <a:lvl1pPr>
              <a:defRPr sz="8000"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005" y="3571531"/>
            <a:ext cx="5009534" cy="1987694"/>
          </a:xfrm>
        </p:spPr>
        <p:txBody>
          <a:bodyPr anchor="ctr"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7"/>
            <a:ext cx="1911096" cy="365126"/>
          </a:xfrm>
          <a:noFill/>
        </p:spPr>
        <p:txBody>
          <a:bodyPr anchor="ctr"/>
          <a:lstStyle>
            <a:lvl1pPr algn="l">
              <a:defRPr sz="900" b="1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99320" y="6029867"/>
            <a:ext cx="1441766" cy="365125"/>
          </a:xfrm>
          <a:noFill/>
        </p:spPr>
        <p:txBody>
          <a:bodyPr/>
          <a:lstStyle>
            <a:lvl1pPr algn="r">
              <a:defRPr/>
            </a:lvl1pPr>
          </a:lstStyle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4955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BAF5C3-82B6-427E-5D2E-900A2D90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AA792-727F-F91C-6564-A882FAF1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1270"/>
            <a:ext cx="10981137" cy="12397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137160" rtlCol="0" anchor="b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0A246-77A4-EC4C-28B8-90388BB8E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745956"/>
            <a:ext cx="10981137" cy="3983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F6714-5B6F-439F-4173-D51823712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430" y="6029868"/>
            <a:ext cx="191109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>
              <a:defRPr sz="900" b="1" cap="all" spc="6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842E6-B4ED-431B-B1A0-22352BA62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0" y="6029868"/>
            <a:ext cx="118268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67F45AC6-C491-4585-A584-9CE2AF7D5500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743A1-0EE5-84FA-44EE-3CDDB793A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34" y="6029868"/>
            <a:ext cx="429372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0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0" r:id="rId20"/>
    <p:sldLayoutId id="2147483731" r:id="rId21"/>
    <p:sldLayoutId id="2147483732" r:id="rId22"/>
    <p:sldLayoutId id="2147483733" r:id="rId23"/>
    <p:sldLayoutId id="2147483734" r:id="rId24"/>
    <p:sldLayoutId id="2147483735" r:id="rId25"/>
    <p:sldLayoutId id="2147483736" r:id="rId26"/>
    <p:sldLayoutId id="2147483737" r:id="rId27"/>
  </p:sldLayoutIdLst>
  <p:hf sldNum="0" hdr="0" ftr="0" dt="0"/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800" kern="1200" cap="all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864">
          <p15:clr>
            <a:srgbClr val="F26B43"/>
          </p15:clr>
        </p15:guide>
        <p15:guide id="3" pos="432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3504">
          <p15:clr>
            <a:srgbClr val="F26B43"/>
          </p15:clr>
        </p15:guide>
        <p15:guide id="6" orient="horz" pos="3024">
          <p15:clr>
            <a:srgbClr val="F26B43"/>
          </p15:clr>
        </p15:guide>
        <p15:guide id="7" orient="horz" pos="2592">
          <p15:clr>
            <a:srgbClr val="F26B43"/>
          </p15:clr>
        </p15:guide>
        <p15:guide id="8" orient="horz" pos="1728">
          <p15:clr>
            <a:srgbClr val="F26B43"/>
          </p15:clr>
        </p15:guide>
        <p15:guide id="9" orient="horz" pos="1296">
          <p15:clr>
            <a:srgbClr val="F26B43"/>
          </p15:clr>
        </p15:guide>
        <p15:guide id="10" orient="horz" pos="864">
          <p15:clr>
            <a:srgbClr val="F26B43"/>
          </p15:clr>
        </p15:guide>
        <p15:guide id="11" orient="horz" pos="432">
          <p15:clr>
            <a:srgbClr val="F26B43"/>
          </p15:clr>
        </p15:guide>
        <p15:guide id="12" pos="1296">
          <p15:clr>
            <a:srgbClr val="F26B43"/>
          </p15:clr>
        </p15:guide>
        <p15:guide id="13" pos="1728">
          <p15:clr>
            <a:srgbClr val="F26B43"/>
          </p15:clr>
        </p15:guide>
        <p15:guide id="18" pos="2160">
          <p15:clr>
            <a:srgbClr val="F26B43"/>
          </p15:clr>
        </p15:guide>
        <p15:guide id="20" pos="5520">
          <p15:clr>
            <a:srgbClr val="F26B43"/>
          </p15:clr>
        </p15:guide>
        <p15:guide id="21" pos="5952">
          <p15:clr>
            <a:srgbClr val="F26B43"/>
          </p15:clr>
        </p15:guide>
        <p15:guide id="22" pos="6384">
          <p15:clr>
            <a:srgbClr val="F26B43"/>
          </p15:clr>
        </p15:guide>
        <p15:guide id="24" pos="6816">
          <p15:clr>
            <a:srgbClr val="F26B43"/>
          </p15:clr>
        </p15:guide>
        <p15:guide id="25" pos="7248">
          <p15:clr>
            <a:srgbClr val="F26B43"/>
          </p15:clr>
        </p15:guide>
        <p15:guide id="26" pos="5088">
          <p15:clr>
            <a:srgbClr val="F26B43"/>
          </p15:clr>
        </p15:guide>
        <p15:guide id="27" pos="4656">
          <p15:clr>
            <a:srgbClr val="F26B43"/>
          </p15:clr>
        </p15:guide>
        <p15:guide id="28" pos="4224">
          <p15:clr>
            <a:srgbClr val="F26B43"/>
          </p15:clr>
        </p15:guide>
        <p15:guide id="29" pos="2592">
          <p15:clr>
            <a:srgbClr val="F26B43"/>
          </p15:clr>
        </p15:guide>
        <p15:guide id="30" pos="3024">
          <p15:clr>
            <a:srgbClr val="F26B43"/>
          </p15:clr>
        </p15:guide>
        <p15:guide id="31" pos="3456">
          <p15:clr>
            <a:srgbClr val="F26B43"/>
          </p15:clr>
        </p15:guide>
        <p15:guide id="32" orient="horz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tek.com/ict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spberrypi.com/news/raspberry-pi-os-64-bit/" TargetMode="External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A702F140-12DF-9F71-CE6B-04A718E40B9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595" r="16595" b="1"/>
          <a:stretch>
            <a:fillRect/>
          </a:stretch>
        </p:blipFill>
        <p:spPr>
          <a:xfrm>
            <a:off x="5503863" y="1354138"/>
            <a:ext cx="5322887" cy="4481512"/>
          </a:xfrm>
          <a:noFill/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14E804D4-2E71-D6A4-391F-45A85569D5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831992"/>
            <a:ext cx="5897880" cy="4258956"/>
          </a:xfrm>
        </p:spPr>
        <p:txBody>
          <a:bodyPr anchor="b">
            <a:normAutofit/>
          </a:bodyPr>
          <a:lstStyle/>
          <a:p>
            <a:r>
              <a:rPr lang="nl-NL"/>
              <a:t>EXPO</a:t>
            </a:r>
            <a:br>
              <a:rPr lang="nl-NL"/>
            </a:br>
            <a:br>
              <a:rPr lang="nl-NL"/>
            </a:br>
            <a:r>
              <a:rPr lang="nl-NL"/>
              <a:t>Challenge 2</a:t>
            </a:r>
          </a:p>
        </p:txBody>
      </p:sp>
      <p:sp>
        <p:nvSpPr>
          <p:cNvPr id="11" name="Subtitle 3">
            <a:extLst>
              <a:ext uri="{FF2B5EF4-FFF2-40B4-BE49-F238E27FC236}">
                <a16:creationId xmlns:a16="http://schemas.microsoft.com/office/drawing/2014/main" id="{3EBE1982-95FC-C055-93D0-5E7A7C171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431" y="5372809"/>
            <a:ext cx="2364946" cy="909119"/>
          </a:xfrm>
        </p:spPr>
        <p:txBody>
          <a:bodyPr/>
          <a:lstStyle/>
          <a:p>
            <a:r>
              <a:rPr lang="en-US"/>
              <a:t>GROEP 9</a:t>
            </a:r>
          </a:p>
        </p:txBody>
      </p:sp>
    </p:spTree>
    <p:extLst>
      <p:ext uri="{BB962C8B-B14F-4D97-AF65-F5344CB8AC3E}">
        <p14:creationId xmlns:p14="http://schemas.microsoft.com/office/powerpoint/2010/main" val="3899056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10D0BB-22FC-5899-E481-BB8CA22F7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Ilyas</a:t>
            </a:r>
            <a:br>
              <a:rPr lang="nl-NL"/>
            </a:br>
            <a:br>
              <a:rPr lang="nl-NL"/>
            </a:br>
            <a:r>
              <a:rPr lang="nl-NL"/>
              <a:t>Opdrachten die ik leuk vond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7FE21E49-F96A-B7ED-DA00-FF155500D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878698" y="729576"/>
            <a:ext cx="3975575" cy="2236261"/>
          </a:xfr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C42F7A8A-CC78-B30B-F7BB-DB5E24FAA9D1}"/>
              </a:ext>
            </a:extLst>
          </p:cNvPr>
          <p:cNvSpPr txBox="1"/>
          <p:nvPr/>
        </p:nvSpPr>
        <p:spPr>
          <a:xfrm>
            <a:off x="602985" y="1976925"/>
            <a:ext cx="384179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>
                <a:latin typeface="+mj-lt"/>
              </a:rPr>
              <a:t>Raspberry Pi os installeren</a:t>
            </a:r>
          </a:p>
          <a:p>
            <a:endParaRPr lang="nl-NL" sz="2000">
              <a:latin typeface="+mj-lt"/>
            </a:endParaRPr>
          </a:p>
          <a:p>
            <a:r>
              <a:rPr lang="nl-NL" sz="2000">
                <a:latin typeface="+mj-lt"/>
              </a:rPr>
              <a:t>Windows Configureren </a:t>
            </a:r>
          </a:p>
          <a:p>
            <a:r>
              <a:rPr lang="nl-NL" sz="2000">
                <a:latin typeface="+mj-lt"/>
              </a:rPr>
              <a:t>Windows Installeren</a:t>
            </a:r>
          </a:p>
          <a:p>
            <a:endParaRPr lang="nl-NL" sz="2000">
              <a:latin typeface="+mj-lt"/>
            </a:endParaRPr>
          </a:p>
          <a:p>
            <a:r>
              <a:rPr lang="nl-NL" sz="2000">
                <a:latin typeface="+mj-lt"/>
              </a:rPr>
              <a:t>Network check in </a:t>
            </a:r>
            <a:r>
              <a:rPr lang="nl-NL" sz="2000" err="1">
                <a:latin typeface="+mj-lt"/>
              </a:rPr>
              <a:t>Bash</a:t>
            </a:r>
            <a:endParaRPr lang="nl-NL" sz="2000">
              <a:latin typeface="+mj-lt"/>
            </a:endParaRPr>
          </a:p>
          <a:p>
            <a:r>
              <a:rPr lang="nl-NL" sz="2000">
                <a:latin typeface="+mj-lt"/>
              </a:rPr>
              <a:t>Geheimen van DNS</a:t>
            </a:r>
          </a:p>
          <a:p>
            <a:endParaRPr lang="nl-NL" sz="2000">
              <a:latin typeface="+mj-lt"/>
            </a:endParaRPr>
          </a:p>
          <a:p>
            <a:r>
              <a:rPr lang="nl-NL" sz="2000">
                <a:latin typeface="+mj-lt"/>
              </a:rPr>
              <a:t>Schroeven maar! </a:t>
            </a:r>
          </a:p>
          <a:p>
            <a:r>
              <a:rPr lang="nl-NL" sz="2000">
                <a:latin typeface="+mj-lt"/>
              </a:rPr>
              <a:t>Virtueel Netwerk </a:t>
            </a:r>
          </a:p>
          <a:p>
            <a:endParaRPr lang="nl-NL" sz="2000">
              <a:latin typeface="+mj-lt"/>
            </a:endParaRPr>
          </a:p>
          <a:p>
            <a:r>
              <a:rPr lang="nl-NL" sz="2000">
                <a:latin typeface="+mj-lt"/>
              </a:rPr>
              <a:t>Basis HTML EN CSS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8911654-984A-0DA0-8C3D-3F0B987CC0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177" y="2965837"/>
            <a:ext cx="3986095" cy="2472855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2C8D8363-710F-6E30-C784-C883D60269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15278" y="1218201"/>
            <a:ext cx="2236262" cy="1259016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B8E7307F-B90C-C009-55EC-25E385AC76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6815" y="2877230"/>
            <a:ext cx="3226487" cy="1557932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64CA5FB1-401B-E1A3-FD4E-917908525F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3052" y="4523770"/>
            <a:ext cx="2930249" cy="169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084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920FE8-77B6-264C-CD64-72682F5FC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Ilyas</a:t>
            </a:r>
            <a:br>
              <a:rPr lang="nl-NL"/>
            </a:br>
            <a:br>
              <a:rPr lang="nl-NL"/>
            </a:br>
            <a:r>
              <a:rPr lang="nl-NL"/>
              <a:t>Opdrachten die ik moeilijk vond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9D3786A-27A5-77E8-38AD-FAD2B6477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1736176"/>
            <a:ext cx="4674867" cy="4198867"/>
          </a:xfrm>
        </p:spPr>
        <p:txBody>
          <a:bodyPr/>
          <a:lstStyle/>
          <a:p>
            <a:r>
              <a:rPr lang="nl-NL"/>
              <a:t>Basis </a:t>
            </a:r>
            <a:r>
              <a:rPr lang="nl-NL" err="1"/>
              <a:t>Flexbox</a:t>
            </a:r>
            <a:endParaRPr lang="nl-NL"/>
          </a:p>
          <a:p>
            <a:r>
              <a:rPr lang="nl-NL"/>
              <a:t>Python Verlanglijst </a:t>
            </a:r>
          </a:p>
          <a:p>
            <a:r>
              <a:rPr lang="nl-NL"/>
              <a:t>Basis Python </a:t>
            </a:r>
          </a:p>
          <a:p>
            <a:r>
              <a:rPr lang="nl-NL"/>
              <a:t>Stoplicht met P5JS </a:t>
            </a:r>
          </a:p>
          <a:p>
            <a:r>
              <a:rPr lang="nl-NL"/>
              <a:t>Rekenmachine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B788305-C276-BAB4-FAC6-D85839920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098" y="0"/>
            <a:ext cx="4162902" cy="299987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688FF1C-B096-2C96-B2DC-608396349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6294" y="2999875"/>
            <a:ext cx="2935705" cy="324718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4384BB6-0425-8B3A-7E86-D6BB40B44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1639" y="3972681"/>
            <a:ext cx="4504654" cy="97300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321D794-5781-FB0A-F206-2376978E00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4258"/>
          <a:stretch>
            <a:fillRect/>
          </a:stretch>
        </p:blipFill>
        <p:spPr>
          <a:xfrm>
            <a:off x="5446507" y="4945687"/>
            <a:ext cx="3809786" cy="130137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650F9DDE-4899-FCD4-4F97-FF6FC6549F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0501" y="2660416"/>
            <a:ext cx="3697730" cy="131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489545"/>
      </p:ext>
    </p:extLst>
  </p:cSld>
  <p:clrMapOvr>
    <a:masterClrMapping/>
  </p:clrMapOvr>
</p:sld>
</file>

<file path=ppt/theme/theme1.xml><?xml version="1.0" encoding="utf-8"?>
<a:theme xmlns:a="http://schemas.openxmlformats.org/drawingml/2006/main" name="IlyasThema">
  <a:themeElements>
    <a:clrScheme name="Oranje ervaring">
      <a:dk1>
        <a:srgbClr val="131313"/>
      </a:dk1>
      <a:lt1>
        <a:sysClr val="window" lastClr="FFFFFF"/>
      </a:lt1>
      <a:dk2>
        <a:srgbClr val="444742"/>
      </a:dk2>
      <a:lt2>
        <a:srgbClr val="EDECE9"/>
      </a:lt2>
      <a:accent1>
        <a:srgbClr val="ED6845"/>
      </a:accent1>
      <a:accent2>
        <a:srgbClr val="F48A56"/>
      </a:accent2>
      <a:accent3>
        <a:srgbClr val="9FA295"/>
      </a:accent3>
      <a:accent4>
        <a:srgbClr val="5B6E74"/>
      </a:accent4>
      <a:accent5>
        <a:srgbClr val="6E7868"/>
      </a:accent5>
      <a:accent6>
        <a:srgbClr val="A1AAAA"/>
      </a:accent6>
      <a:hlink>
        <a:srgbClr val="F05814"/>
      </a:hlink>
      <a:folHlink>
        <a:srgbClr val="E99401"/>
      </a:folHlink>
    </a:clrScheme>
    <a:fontScheme name="Custom 40">
      <a:majorFont>
        <a:latin typeface="Oswald SemiBold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lyasThema" id="{5F2AB4F8-3889-4D0F-81AD-F6E607D901A9}" vid="{B07E574B-9F68-444C-AE15-583FA60A8C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IlyasThema</Template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IlyasThema</vt:lpstr>
      <vt:lpstr>EXPO  Challenge 2</vt:lpstr>
      <vt:lpstr>Ilyas  Opdrachten die ik leuk vond</vt:lpstr>
      <vt:lpstr>Ilyas  Opdrachten die ik moeilijk vond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Ilyas (I.) Moerkens</dc:creator>
  <cp:revision>1</cp:revision>
  <dcterms:created xsi:type="dcterms:W3CDTF">2026-10-07T21:05:14Z</dcterms:created>
  <dcterms:modified xsi:type="dcterms:W3CDTF">2026-10-08T08:37:24Z</dcterms:modified>
</cp:coreProperties>
</file>